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74" r:id="rId2"/>
    <p:sldMasterId id="2147483700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方正姚体" panose="020B0604020202020204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宋体" panose="02010600030101010101" pitchFamily="2" charset="-122"/>
      <p:regular r:id="rId35"/>
    </p:embeddedFont>
    <p:embeddedFont>
      <p:font typeface="华文宋体" panose="020B0604020202020204" charset="-122"/>
      <p:regular r:id="rId36"/>
    </p:embeddedFont>
    <p:embeddedFont>
      <p:font typeface="逼格青春粗黑体简2.0" panose="020B0604020202020204" charset="-122"/>
      <p:regular r:id="rId37"/>
    </p:embeddedFont>
    <p:embeddedFont>
      <p:font typeface="Agency FB" panose="020B050302020202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微软雅黑 Light" panose="020B0502040204020203" pitchFamily="34" charset="-122"/>
      <p:regular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94764872757961E-2"/>
          <c:y val="3.1496987325562699E-2"/>
          <c:w val="0.94385468331620281"/>
          <c:h val="0.863093095091554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Type 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3BDC-43CE-9DEB-D1DDA6ECD689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Type B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3BDC-43CE-9DEB-D1DDA6ECD689}"/>
            </c:ext>
          </c:extLst>
        </c:ser>
        <c:ser>
          <c:idx val="2"/>
          <c:order val="2"/>
          <c:spPr>
            <a:solidFill>
              <a:schemeClr val="accent1">
                <a:lumMod val="75000"/>
              </a:schemeClr>
            </a:solidFill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3BDC-43CE-9DEB-D1DDA6ECD689}"/>
            </c:ext>
          </c:extLst>
        </c:ser>
        <c:ser>
          <c:idx val="3"/>
          <c:order val="3"/>
          <c:spPr>
            <a:solidFill>
              <a:schemeClr val="accent1">
                <a:lumMod val="50000"/>
              </a:schemeClr>
            </a:solidFill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3BDC-43CE-9DEB-D1DDA6ECD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12027392"/>
        <c:axId val="312037376"/>
      </c:barChart>
      <c:catAx>
        <c:axId val="312027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12037376"/>
        <c:crossesAt val="0"/>
        <c:auto val="1"/>
        <c:lblAlgn val="ctr"/>
        <c:lblOffset val="100"/>
        <c:noMultiLvlLbl val="0"/>
      </c:catAx>
      <c:valAx>
        <c:axId val="312037376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crossAx val="3120273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94764872757961E-2"/>
          <c:y val="3.1496987325562699E-2"/>
          <c:w val="0.94385468331620281"/>
          <c:h val="0.863093095091554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18-4299-A470-5E9E00C6D6D1}"/>
              </c:ext>
            </c:extLst>
          </c:dPt>
          <c:val>
            <c:numRef>
              <c:f>Sheet1!$B$2</c:f>
              <c:numCache>
                <c:formatCode>General</c:formatCode>
                <c:ptCount val="1"/>
                <c:pt idx="0">
                  <c:v>0.30000000000000027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Type 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1C18-4299-A470-5E9E00C6D6D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Type B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1C18-4299-A470-5E9E00C6D6D1}"/>
            </c:ext>
          </c:extLst>
        </c:ser>
        <c:ser>
          <c:idx val="2"/>
          <c:order val="2"/>
          <c:spPr>
            <a:solidFill>
              <a:schemeClr val="accent2">
                <a:lumMod val="75000"/>
              </a:schemeClr>
            </a:solidFill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1C18-4299-A470-5E9E00C6D6D1}"/>
            </c:ext>
          </c:extLst>
        </c:ser>
        <c:ser>
          <c:idx val="3"/>
          <c:order val="3"/>
          <c:spPr>
            <a:solidFill>
              <a:schemeClr val="accent2">
                <a:lumMod val="50000"/>
              </a:schemeClr>
            </a:solidFill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1.6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1C18-4299-A470-5E9E00C6D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12061312"/>
        <c:axId val="312071296"/>
      </c:barChart>
      <c:catAx>
        <c:axId val="312061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12071296"/>
        <c:crossesAt val="0"/>
        <c:auto val="1"/>
        <c:lblAlgn val="ctr"/>
        <c:lblOffset val="100"/>
        <c:noMultiLvlLbl val="0"/>
      </c:catAx>
      <c:valAx>
        <c:axId val="312071296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crossAx val="3120613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94913657031155E-2"/>
          <c:y val="0"/>
          <c:w val="0.94385468331620281"/>
          <c:h val="0.863093095091554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06-4C18-B33F-5196936C14AB}"/>
              </c:ext>
            </c:extLst>
          </c:dP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Type 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CC06-4C18-B33F-5196936C14AB}"/>
            </c:ext>
          </c:extLst>
        </c:ser>
        <c:ser>
          <c:idx val="1"/>
          <c:order val="1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Type B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CC06-4C18-B33F-5196936C14AB}"/>
            </c:ext>
          </c:extLst>
        </c:ser>
        <c:ser>
          <c:idx val="2"/>
          <c:order val="2"/>
          <c:spPr>
            <a:solidFill>
              <a:schemeClr val="accent3">
                <a:lumMod val="75000"/>
              </a:schemeClr>
            </a:solidFill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CC06-4C18-B33F-5196936C14AB}"/>
            </c:ext>
          </c:extLst>
        </c:ser>
        <c:ser>
          <c:idx val="3"/>
          <c:order val="3"/>
          <c:spPr>
            <a:solidFill>
              <a:schemeClr val="accent3">
                <a:lumMod val="50000"/>
              </a:schemeClr>
            </a:solidFill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1.8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CC06-4C18-B33F-5196936C1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12005376"/>
        <c:axId val="312006912"/>
      </c:barChart>
      <c:catAx>
        <c:axId val="312005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12006912"/>
        <c:crossesAt val="0"/>
        <c:auto val="1"/>
        <c:lblAlgn val="ctr"/>
        <c:lblOffset val="100"/>
        <c:noMultiLvlLbl val="0"/>
      </c:catAx>
      <c:valAx>
        <c:axId val="312006912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crossAx val="31200537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94764872757961E-2"/>
          <c:y val="3.1496987325562699E-2"/>
          <c:w val="0.94385468331620281"/>
          <c:h val="0.863093095091554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10-4052-A717-D380B1238FE1}"/>
              </c:ext>
            </c:extLst>
          </c:dPt>
          <c:val>
            <c:numRef>
              <c:f>Sheet1!$B$2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Type 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6D10-4052-A717-D380B1238FE1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Type B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6D10-4052-A717-D380B1238FE1}"/>
            </c:ext>
          </c:extLst>
        </c:ser>
        <c:ser>
          <c:idx val="2"/>
          <c:order val="2"/>
          <c:spPr>
            <a:solidFill>
              <a:schemeClr val="accent4">
                <a:lumMod val="75000"/>
              </a:schemeClr>
            </a:solidFill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6D10-4052-A717-D380B1238FE1}"/>
            </c:ext>
          </c:extLst>
        </c:ser>
        <c:ser>
          <c:idx val="3"/>
          <c:order val="3"/>
          <c:spPr>
            <a:solidFill>
              <a:schemeClr val="accent4">
                <a:lumMod val="50000"/>
              </a:schemeClr>
            </a:solidFill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0.70000000000000051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6D10-4052-A717-D380B1238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12170368"/>
        <c:axId val="312171904"/>
      </c:barChart>
      <c:catAx>
        <c:axId val="312170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12171904"/>
        <c:crossesAt val="0"/>
        <c:auto val="1"/>
        <c:lblAlgn val="ctr"/>
        <c:lblOffset val="100"/>
        <c:noMultiLvlLbl val="0"/>
      </c:catAx>
      <c:valAx>
        <c:axId val="312171904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crossAx val="3121703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194764872757961E-2"/>
          <c:y val="3.1496987325562699E-2"/>
          <c:w val="0.94385468331620281"/>
          <c:h val="0.863093095091554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53B44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BC-48DD-99CF-DF83141901DE}"/>
              </c:ext>
            </c:extLst>
          </c:dPt>
          <c:val>
            <c:numRef>
              <c:f>Sheet1!$B$2</c:f>
              <c:numCache>
                <c:formatCode>General</c:formatCode>
                <c:ptCount val="1"/>
                <c:pt idx="0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Type A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70BC-48DD-99CF-DF83141901DE}"/>
            </c:ext>
          </c:extLst>
        </c:ser>
        <c:ser>
          <c:idx val="1"/>
          <c:order val="1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0.60000000000000053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Type B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70BC-48DD-99CF-DF83141901DE}"/>
            </c:ext>
          </c:extLst>
        </c:ser>
        <c:ser>
          <c:idx val="2"/>
          <c:order val="2"/>
          <c:spPr>
            <a:solidFill>
              <a:schemeClr val="accent5">
                <a:lumMod val="75000"/>
              </a:schemeClr>
            </a:solidFill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70BC-48DD-99CF-DF83141901DE}"/>
            </c:ext>
          </c:extLst>
        </c:ser>
        <c:ser>
          <c:idx val="3"/>
          <c:order val="3"/>
          <c:spPr>
            <a:solidFill>
              <a:schemeClr val="accent5">
                <a:lumMod val="50000"/>
              </a:schemeClr>
            </a:solidFill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70BC-48DD-99CF-DF83141901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12245248"/>
        <c:axId val="312251136"/>
      </c:barChart>
      <c:catAx>
        <c:axId val="312245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12251136"/>
        <c:crossesAt val="0"/>
        <c:auto val="1"/>
        <c:lblAlgn val="ctr"/>
        <c:lblOffset val="100"/>
        <c:noMultiLvlLbl val="0"/>
      </c:catAx>
      <c:valAx>
        <c:axId val="312251136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crossAx val="3122452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22" loCatId="picture" qsTypeId="urn:microsoft.com/office/officeart/2005/8/quickstyle/simple1" qsCatId="simple" csTypeId="urn:microsoft.com/office/officeart/2005/8/colors/colorful5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-741" custLinFactNeighborY="22348"/>
      <dgm:spPr>
        <a:blipFill>
          <a:blip xmlns:r="http://schemas.openxmlformats.org/officeDocument/2006/relationships" r:embed="rId1"/>
          <a:stretch>
            <a:fillRect/>
          </a:stretch>
        </a:blipFill>
        <a:ln w="19050">
          <a:solidFill>
            <a:schemeClr val="tx1">
              <a:lumMod val="65000"/>
              <a:lumOff val="35000"/>
              <a:alpha val="90000"/>
            </a:schemeClr>
          </a:solidFill>
        </a:ln>
      </dgm:spPr>
    </dgm:pt>
  </dgm:ptLst>
  <dgm:cxnLst>
    <dgm:cxn modelId="{5D66BBC3-C9E0-4179-9D87-E1C165EC1F33}" type="presOf" srcId="{7A236058-1BB6-40B9-9348-7BFCF74797F7}" destId="{8341A2DB-1040-453E-BC64-20AB0EC705B0}" srcOrd="0" destOrd="0" presId="urn:microsoft.com/office/officeart/2005/8/layout/bList2#22"/>
    <dgm:cxn modelId="{10DA29D1-7160-4F13-9413-5F41E0FAA8A3}" type="presOf" srcId="{BE287C42-CD8A-42CE-8E3E-73C352BD5920}" destId="{8120550C-BC87-497C-9931-B1A996EE60C0}" srcOrd="0" destOrd="0" presId="urn:microsoft.com/office/officeart/2005/8/layout/bList2#22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B25472DC-89E7-4E1B-A14A-414E299747AD}" type="presOf" srcId="{7A236058-1BB6-40B9-9348-7BFCF74797F7}" destId="{E0F6C998-5693-4BDD-9069-AF61DC425B3A}" srcOrd="1" destOrd="0" presId="urn:microsoft.com/office/officeart/2005/8/layout/bList2#22"/>
    <dgm:cxn modelId="{023D2C09-BDC2-4902-B3AC-696F16DCA7C2}" type="presParOf" srcId="{8120550C-BC87-497C-9931-B1A996EE60C0}" destId="{DBB6DB41-98F6-46AA-B628-CAF983E62B48}" srcOrd="0" destOrd="0" presId="urn:microsoft.com/office/officeart/2005/8/layout/bList2#22"/>
    <dgm:cxn modelId="{7F600A62-7998-4851-AE6E-FF675AF466CF}" type="presParOf" srcId="{DBB6DB41-98F6-46AA-B628-CAF983E62B48}" destId="{A523E08F-BB9E-46F9-A45A-A55A85EE4841}" srcOrd="0" destOrd="0" presId="urn:microsoft.com/office/officeart/2005/8/layout/bList2#22"/>
    <dgm:cxn modelId="{4C6334A3-95BF-49BC-B3D5-49144DDFF004}" type="presParOf" srcId="{DBB6DB41-98F6-46AA-B628-CAF983E62B48}" destId="{8341A2DB-1040-453E-BC64-20AB0EC705B0}" srcOrd="1" destOrd="0" presId="urn:microsoft.com/office/officeart/2005/8/layout/bList2#22"/>
    <dgm:cxn modelId="{CDC6C003-784A-46B7-B493-7F26490F8321}" type="presParOf" srcId="{DBB6DB41-98F6-46AA-B628-CAF983E62B48}" destId="{E0F6C998-5693-4BDD-9069-AF61DC425B3A}" srcOrd="2" destOrd="0" presId="urn:microsoft.com/office/officeart/2005/8/layout/bList2#22"/>
    <dgm:cxn modelId="{674213CD-DC8C-4595-829F-28BE47E79516}" type="presParOf" srcId="{DBB6DB41-98F6-46AA-B628-CAF983E62B48}" destId="{B6A09970-208A-49BF-904E-B64EBDB1A8AC}" srcOrd="3" destOrd="0" presId="urn:microsoft.com/office/officeart/2005/8/layout/bList2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109292" y="54590"/>
          <a:ext cx="842211" cy="628692"/>
        </a:xfrm>
        <a:prstGeom prst="round2SameRect">
          <a:avLst>
            <a:gd name="adj1" fmla="val 8000"/>
            <a:gd name="adj2" fmla="val 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109292" y="683282"/>
          <a:ext cx="842211" cy="27033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 </a:t>
          </a:r>
        </a:p>
      </dsp:txBody>
      <dsp:txXfrm>
        <a:off x="109292" y="683282"/>
        <a:ext cx="593106" cy="270337"/>
      </dsp:txXfrm>
    </dsp:sp>
    <dsp:sp modelId="{B6A09970-208A-49BF-904E-B64EBDB1A8AC}">
      <dsp:nvSpPr>
        <dsp:cNvPr id="0" name=""/>
        <dsp:cNvSpPr/>
      </dsp:nvSpPr>
      <dsp:spPr>
        <a:xfrm>
          <a:off x="0" y="3182"/>
          <a:ext cx="1742853" cy="1744038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tx1">
              <a:lumMod val="65000"/>
              <a:lumOff val="3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2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34B30-BD21-46F3-8155-4EDEC73524F2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D10CC-3294-4BF2-AF2E-3AE717BD3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9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38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59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6B96F7-238A-436E-8798-5DD8D861D6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00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5934F-EAF2-4BA1-98D1-AB7BE00B8F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59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33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BCE49C-2114-404F-AF2A-058CF607A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03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727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B569D-5846-405D-B3A8-120868F6DA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47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47965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480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3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0682DE-097C-43D6-9BDF-F71529C5ACE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47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35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5934F-EAF2-4BA1-98D1-AB7BE00B8F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86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66DFD-D77D-44AB-A44B-39D08D7894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52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73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5A699-AB68-4A20-99FB-6F69DC266D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7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4F12B-A4FF-4C1F-A17E-FFEEAFA756F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2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57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8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309617"/>
            <a:ext cx="52742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096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4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成功项目展示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7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309617"/>
            <a:ext cx="52742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096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4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38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1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4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7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3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2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5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4000" y="498764"/>
            <a:ext cx="9144000" cy="697490"/>
          </a:xfrm>
        </p:spPr>
        <p:txBody>
          <a:bodyPr anchor="b">
            <a:normAutofit/>
          </a:bodyPr>
          <a:lstStyle>
            <a:lvl1pPr algn="ctr">
              <a:defRPr sz="39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1223966"/>
            <a:ext cx="9144000" cy="374216"/>
          </a:xfrm>
        </p:spPr>
        <p:txBody>
          <a:bodyPr>
            <a:normAutofit/>
          </a:bodyPr>
          <a:lstStyle>
            <a:lvl1pPr marL="0" indent="0" algn="ctr">
              <a:buNone/>
              <a:defRPr sz="1466">
                <a:solidFill>
                  <a:schemeClr val="bg1">
                    <a:lumMod val="50000"/>
                  </a:schemeClr>
                </a:solidFill>
              </a:defRPr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866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2004684"/>
            <a:ext cx="5256212" cy="471600"/>
          </a:xfrm>
        </p:spPr>
        <p:txBody>
          <a:bodyPr>
            <a:noAutofit/>
          </a:bodyPr>
          <a:lstStyle>
            <a:lvl1pPr marL="0" indent="0">
              <a:buNone/>
              <a:defRPr sz="2399">
                <a:solidFill>
                  <a:schemeClr val="accent1"/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1" y="2491524"/>
            <a:ext cx="5256212" cy="1759526"/>
          </a:xfrm>
        </p:spPr>
        <p:txBody>
          <a:bodyPr>
            <a:normAutofit/>
          </a:bodyPr>
          <a:lstStyle>
            <a:lvl1pPr marL="0" indent="0">
              <a:buNone/>
              <a:defRPr sz="1466">
                <a:latin typeface="Lato Light" panose="020F0302020204030203" pitchFamily="34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9789" y="4383089"/>
            <a:ext cx="5254625" cy="493712"/>
          </a:xfrm>
        </p:spPr>
        <p:txBody>
          <a:bodyPr>
            <a:normAutofit/>
          </a:bodyPr>
          <a:lstStyle>
            <a:lvl1pPr marL="0" indent="0">
              <a:buNone/>
              <a:defRPr sz="1599" b="1" i="1">
                <a:latin typeface="Lato Light" panose="020F0302020204030203" pitchFamily="34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39789" y="4876802"/>
            <a:ext cx="5254625" cy="493713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Lato Light" panose="020F0302020204030203" pitchFamily="34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39789" y="5370513"/>
            <a:ext cx="5256212" cy="36036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 panose="020F0302020204030203" pitchFamily="34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722F6D6F-DD99-46DF-A9EA-728D63EA6A31}" type="datetimeFigureOut">
              <a:rPr lang="en-AU" smtClean="0"/>
              <a:pPr/>
              <a:t>25/04/2019</a:t>
            </a:fld>
            <a:endParaRPr lang="en-AU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4AD2E7E-F7BA-4F6B-9D0C-0B2331C2AE0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816726" y="2005015"/>
            <a:ext cx="4335463" cy="471486"/>
          </a:xfrm>
        </p:spPr>
        <p:txBody>
          <a:bodyPr>
            <a:normAutofit/>
          </a:bodyPr>
          <a:lstStyle>
            <a:lvl1pPr marL="0" indent="0">
              <a:buNone/>
              <a:defRPr sz="1866"/>
            </a:lvl1pPr>
          </a:lstStyle>
          <a:p>
            <a:pPr lvl="0"/>
            <a:endParaRPr lang="en-AU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816726" y="2490788"/>
            <a:ext cx="4335463" cy="9382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 panose="020F0302020204030203" pitchFamily="34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2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8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2399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34" y="491612"/>
            <a:ext cx="1723484" cy="399951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lvl="0" algn="ctr"/>
            <a:r>
              <a:rPr lang="zh-CN" altLang="en-US" sz="1999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999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35"/>
          </a:xfrm>
          <a:prstGeom prst="rect">
            <a:avLst/>
          </a:prstGeom>
          <a:noFill/>
        </p:spPr>
        <p:txBody>
          <a:bodyPr wrap="square" lIns="91408" tIns="45705" rIns="91408" bIns="4570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83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13635"/>
            <a:ext cx="623055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096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727261" y="261627"/>
            <a:ext cx="1829300" cy="420542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r>
              <a:rPr lang="zh-CN" altLang="zh-CN" sz="2133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597849035"/>
      </p:ext>
    </p:extLst>
  </p:cSld>
  <p:clrMapOvr>
    <a:masterClrMapping/>
  </p:clrMapOvr>
  <p:transition spd="med" advClick="0" advTm="0"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5" rIns="91408" bIns="45705" rtlCol="0" anchor="ctr"/>
          <a:lstStyle/>
          <a:p>
            <a:pPr algn="ctr"/>
            <a:endParaRPr lang="zh-CN" altLang="en-US" sz="2399"/>
          </a:p>
        </p:txBody>
      </p:sp>
    </p:spTree>
    <p:extLst>
      <p:ext uri="{BB962C8B-B14F-4D97-AF65-F5344CB8AC3E}">
        <p14:creationId xmlns:p14="http://schemas.microsoft.com/office/powerpoint/2010/main" val="32014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146724"/>
      </p:ext>
    </p:extLst>
  </p:cSld>
  <p:clrMapOvr>
    <a:masterClrMapping/>
  </p:clrMapOvr>
  <p:transition spd="med" advClick="0" advTm="0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42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0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0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0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0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00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4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81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2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3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1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309617"/>
            <a:ext cx="527425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096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4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87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2019/4/25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09617"/>
            <a:ext cx="527427" cy="671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096"/>
            <a:endParaRPr lang="zh-CN" altLang="en-US" sz="1866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623435" y="309617"/>
            <a:ext cx="2448229" cy="420542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lvl="0" algn="dist"/>
            <a:r>
              <a:rPr lang="zh-CN" altLang="zh-CN" sz="2133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75387" y="741531"/>
            <a:ext cx="2719028" cy="276977"/>
          </a:xfrm>
          <a:prstGeom prst="rect">
            <a:avLst/>
          </a:prstGeom>
          <a:noFill/>
        </p:spPr>
        <p:txBody>
          <a:bodyPr wrap="square" lIns="91417" tIns="45709" rIns="91417" bIns="45709" rtlCol="0">
            <a:spAutoFit/>
          </a:bodyPr>
          <a:lstStyle/>
          <a:p>
            <a:pPr algn="dist" defTabSz="914096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4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28817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4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7" r:id="rId22"/>
    <p:sldLayoutId id="2147483698" r:id="rId23"/>
    <p:sldLayoutId id="2147483699" r:id="rId2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1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4.xml"/><Relationship Id="rId7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Relationship Id="rId5" Type="http://schemas.openxmlformats.org/officeDocument/2006/relationships/image" Target="../media/image16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slideLayout" Target="../slideLayouts/slideLayout11.xml"/><Relationship Id="rId7" Type="http://schemas.openxmlformats.org/officeDocument/2006/relationships/oleObject" Target="../embeddings/oleObject2.bin"/><Relationship Id="rId2" Type="http://schemas.openxmlformats.org/officeDocument/2006/relationships/tags" Target="../tags/tag5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uailifang.tmall.com/index.htm?spm=a1z10.1-b.w5002-2878913553.2.3dcba47evTl0Fp" TargetMode="Externa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8.xml"/><Relationship Id="rId7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6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9"/>
          <p:cNvSpPr txBox="1"/>
          <p:nvPr/>
        </p:nvSpPr>
        <p:spPr>
          <a:xfrm>
            <a:off x="5351086" y="4937934"/>
            <a:ext cx="5200011" cy="456860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CONTRACTED WIND POWERPOINT TEMPLATE DESIGNS CONTRACTED WIND POWERPOINT TEMPLATE DESIGNS CONTRACTED WIND POWERPOINT</a:t>
            </a:r>
            <a:endParaRPr lang="zh-CN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merry christmas 圣诞老人来了">
            <a:hlinkClick r:id="" action="ppaction://media"/>
            <a:extLst>
              <a:ext uri="{FF2B5EF4-FFF2-40B4-BE49-F238E27FC236}">
                <a16:creationId xmlns:a16="http://schemas.microsoft.com/office/drawing/2014/main" id="{2E714D65-570E-45CF-A515-15B56F197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08478" y="2108461"/>
            <a:ext cx="812549" cy="812549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616DB13D-D68E-4786-8423-37ACE726B741}"/>
              </a:ext>
            </a:extLst>
          </p:cNvPr>
          <p:cNvSpPr txBox="1"/>
          <p:nvPr/>
        </p:nvSpPr>
        <p:spPr>
          <a:xfrm>
            <a:off x="5424135" y="1461388"/>
            <a:ext cx="2806383" cy="1938323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8804">
              <a:lnSpc>
                <a:spcPct val="150000"/>
              </a:lnSpc>
            </a:pPr>
            <a:r>
              <a:rPr lang="en-US" altLang="zh-CN" sz="7997" dirty="0">
                <a:solidFill>
                  <a:srgbClr val="F0A22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2019</a:t>
            </a:r>
            <a:endParaRPr lang="id-ID" altLang="zh-CN" sz="6398" dirty="0">
              <a:solidFill>
                <a:srgbClr val="F0A22E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Clear Sans Light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D62B489-5B7B-4D80-BA90-D99375B1154A}"/>
              </a:ext>
            </a:extLst>
          </p:cNvPr>
          <p:cNvSpPr txBox="1"/>
          <p:nvPr/>
        </p:nvSpPr>
        <p:spPr>
          <a:xfrm>
            <a:off x="5351085" y="2775906"/>
            <a:ext cx="6263825" cy="1323154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8804">
              <a:lnSpc>
                <a:spcPct val="150000"/>
              </a:lnSpc>
            </a:pPr>
            <a:r>
              <a:rPr lang="zh-CN" altLang="en-US" sz="5332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金融理财</a:t>
            </a:r>
            <a:r>
              <a:rPr lang="en-US" altLang="zh-CN" sz="5332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PPT</a:t>
            </a:r>
            <a:r>
              <a:rPr lang="zh-CN" altLang="en-US" sz="5332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模板</a:t>
            </a:r>
            <a:endParaRPr lang="id-ID" altLang="zh-CN" sz="5332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8571C07-224D-49AA-B3FE-3BFC649C4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732" y="3963674"/>
            <a:ext cx="4667240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defTabSz="1218804"/>
            <a:r>
              <a:rPr lang="zh-CN" altLang="zh-CN" sz="17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WONDER DESIGN POWERPOINT TEMP</a:t>
            </a:r>
            <a:r>
              <a:rPr lang="en-US" altLang="zh-CN" sz="17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  <a:endParaRPr lang="zh-CN" altLang="zh-CN" sz="2399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C84FE7DC-FBE5-4EB3-B24B-7536F8D8D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01" y="4410038"/>
            <a:ext cx="1782047" cy="297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19963">
            <a:spAutoFit/>
          </a:bodyPr>
          <a:lstStyle/>
          <a:p>
            <a:pPr algn="ctr" defTabSz="1218804"/>
            <a:r>
              <a:rPr lang="zh-CN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读爱礼坊</a:t>
            </a:r>
            <a:endParaRPr lang="zh-CN" altLang="zh-CN" sz="133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9A0D57AF-7E78-4531-B8B2-2A70A9624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978" y="4410038"/>
            <a:ext cx="1782047" cy="297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19963">
            <a:spAutoFit/>
          </a:bodyPr>
          <a:lstStyle/>
          <a:p>
            <a:pPr algn="ctr" defTabSz="1218804"/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zh-CN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9x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zh-CN" sz="133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14E0-7F8D-4B57-BF96-84DDB86FD0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" y="1247753"/>
            <a:ext cx="6017463" cy="561024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CC0E29-1079-4BCE-9208-7F2540FA13A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EAE9D9D-D357-4BD8-873B-4067B12A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EAEC9CD-1034-435F-B75A-608E565C5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EE626EB-E90C-4778-A93F-45E779C61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6884DBAE-CC11-4962-81BE-B9D32F1DD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A5DD2D9-4DF8-4117-95B2-C5056C355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A921EA6-AE9F-490F-876B-41109C03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8C79A3E-FFAE-4674-8FF2-9AA7D4617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10C70D2-A33A-4661-96B2-3620F95FA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E3D7B5E7-C33C-4CEF-9F86-56C92203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C60498D1-2EA7-485B-AF74-72003FE2C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55F944D-646D-4F2D-B5EF-66807BFD3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91B0E0F6-9DAA-44FE-A9B5-A605194AA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581E8C0-E58D-4A13-BFB5-DE2584A32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E3C4EFE-9C94-45A8-AE48-87C1DEF39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28E47D4-0993-4D59-8258-94B22D499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1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25">
                    <p:cTn id="4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/>
          <p:bldP spid="14" grpId="0"/>
          <p:bldP spid="15" grpId="0" build="p"/>
          <p:bldP spid="17" grpId="0"/>
          <p:bldP spid="18" grpId="0" bldLvl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8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1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25">
                    <p:cTn id="4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/>
          <p:bldP spid="14" grpId="0"/>
          <p:bldP spid="15" grpId="0" build="p"/>
          <p:bldP spid="17" grpId="0"/>
          <p:bldP spid="18" grpId="0" bldLvl="0" animBg="1"/>
          <p:bldP spid="1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5157553" y="2088586"/>
            <a:ext cx="1979369" cy="812519"/>
          </a:xfrm>
          <a:custGeom>
            <a:avLst/>
            <a:gdLst>
              <a:gd name="T0" fmla="*/ 1 w 127"/>
              <a:gd name="T1" fmla="*/ 36 h 52"/>
              <a:gd name="T2" fmla="*/ 75 w 127"/>
              <a:gd name="T3" fmla="*/ 10 h 52"/>
              <a:gd name="T4" fmla="*/ 76 w 127"/>
              <a:gd name="T5" fmla="*/ 0 h 52"/>
              <a:gd name="T6" fmla="*/ 127 w 127"/>
              <a:gd name="T7" fmla="*/ 45 h 52"/>
              <a:gd name="T8" fmla="*/ 72 w 127"/>
              <a:gd name="T9" fmla="*/ 41 h 52"/>
              <a:gd name="T10" fmla="*/ 73 w 127"/>
              <a:gd name="T11" fmla="*/ 31 h 52"/>
              <a:gd name="T12" fmla="*/ 14 w 127"/>
              <a:gd name="T13" fmla="*/ 52 h 52"/>
              <a:gd name="T14" fmla="*/ 0 w 127"/>
              <a:gd name="T15" fmla="*/ 38 h 52"/>
              <a:gd name="T16" fmla="*/ 1 w 127"/>
              <a:gd name="T17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52">
                <a:moveTo>
                  <a:pt x="1" y="36"/>
                </a:moveTo>
                <a:cubicBezTo>
                  <a:pt x="22" y="17"/>
                  <a:pt x="49" y="8"/>
                  <a:pt x="75" y="10"/>
                </a:cubicBezTo>
                <a:cubicBezTo>
                  <a:pt x="75" y="7"/>
                  <a:pt x="76" y="4"/>
                  <a:pt x="76" y="0"/>
                </a:cubicBezTo>
                <a:cubicBezTo>
                  <a:pt x="99" y="9"/>
                  <a:pt x="117" y="26"/>
                  <a:pt x="127" y="45"/>
                </a:cubicBezTo>
                <a:cubicBezTo>
                  <a:pt x="107" y="35"/>
                  <a:pt x="88" y="35"/>
                  <a:pt x="72" y="41"/>
                </a:cubicBezTo>
                <a:cubicBezTo>
                  <a:pt x="73" y="37"/>
                  <a:pt x="73" y="34"/>
                  <a:pt x="73" y="31"/>
                </a:cubicBezTo>
                <a:cubicBezTo>
                  <a:pt x="52" y="29"/>
                  <a:pt x="30" y="36"/>
                  <a:pt x="14" y="52"/>
                </a:cubicBezTo>
                <a:cubicBezTo>
                  <a:pt x="9" y="47"/>
                  <a:pt x="5" y="43"/>
                  <a:pt x="0" y="38"/>
                </a:cubicBezTo>
                <a:cubicBezTo>
                  <a:pt x="0" y="37"/>
                  <a:pt x="1" y="37"/>
                  <a:pt x="1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23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7103801" y="3062964"/>
            <a:ext cx="809465" cy="1979370"/>
          </a:xfrm>
          <a:custGeom>
            <a:avLst/>
            <a:gdLst>
              <a:gd name="T0" fmla="*/ 16 w 52"/>
              <a:gd name="T1" fmla="*/ 2 h 127"/>
              <a:gd name="T2" fmla="*/ 42 w 52"/>
              <a:gd name="T3" fmla="*/ 75 h 127"/>
              <a:gd name="T4" fmla="*/ 52 w 52"/>
              <a:gd name="T5" fmla="*/ 76 h 127"/>
              <a:gd name="T6" fmla="*/ 7 w 52"/>
              <a:gd name="T7" fmla="*/ 127 h 127"/>
              <a:gd name="T8" fmla="*/ 11 w 52"/>
              <a:gd name="T9" fmla="*/ 73 h 127"/>
              <a:gd name="T10" fmla="*/ 21 w 52"/>
              <a:gd name="T11" fmla="*/ 74 h 127"/>
              <a:gd name="T12" fmla="*/ 0 w 52"/>
              <a:gd name="T13" fmla="*/ 14 h 127"/>
              <a:gd name="T14" fmla="*/ 14 w 52"/>
              <a:gd name="T15" fmla="*/ 0 h 127"/>
              <a:gd name="T16" fmla="*/ 16 w 52"/>
              <a:gd name="T17" fmla="*/ 2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127">
                <a:moveTo>
                  <a:pt x="16" y="2"/>
                </a:moveTo>
                <a:cubicBezTo>
                  <a:pt x="35" y="22"/>
                  <a:pt x="44" y="49"/>
                  <a:pt x="42" y="75"/>
                </a:cubicBezTo>
                <a:cubicBezTo>
                  <a:pt x="45" y="76"/>
                  <a:pt x="48" y="76"/>
                  <a:pt x="52" y="76"/>
                </a:cubicBezTo>
                <a:cubicBezTo>
                  <a:pt x="43" y="99"/>
                  <a:pt x="26" y="117"/>
                  <a:pt x="7" y="127"/>
                </a:cubicBezTo>
                <a:cubicBezTo>
                  <a:pt x="17" y="108"/>
                  <a:pt x="17" y="88"/>
                  <a:pt x="11" y="73"/>
                </a:cubicBezTo>
                <a:cubicBezTo>
                  <a:pt x="15" y="73"/>
                  <a:pt x="18" y="73"/>
                  <a:pt x="21" y="74"/>
                </a:cubicBezTo>
                <a:cubicBezTo>
                  <a:pt x="23" y="52"/>
                  <a:pt x="16" y="31"/>
                  <a:pt x="0" y="14"/>
                </a:cubicBezTo>
                <a:cubicBezTo>
                  <a:pt x="4" y="10"/>
                  <a:pt x="9" y="5"/>
                  <a:pt x="14" y="0"/>
                </a:cubicBezTo>
                <a:cubicBezTo>
                  <a:pt x="15" y="1"/>
                  <a:pt x="15" y="1"/>
                  <a:pt x="16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23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925405" y="4964697"/>
            <a:ext cx="1979369" cy="812519"/>
          </a:xfrm>
          <a:custGeom>
            <a:avLst/>
            <a:gdLst>
              <a:gd name="T0" fmla="*/ 125 w 127"/>
              <a:gd name="T1" fmla="*/ 16 h 52"/>
              <a:gd name="T2" fmla="*/ 52 w 127"/>
              <a:gd name="T3" fmla="*/ 42 h 52"/>
              <a:gd name="T4" fmla="*/ 51 w 127"/>
              <a:gd name="T5" fmla="*/ 52 h 52"/>
              <a:gd name="T6" fmla="*/ 0 w 127"/>
              <a:gd name="T7" fmla="*/ 7 h 52"/>
              <a:gd name="T8" fmla="*/ 54 w 127"/>
              <a:gd name="T9" fmla="*/ 11 h 52"/>
              <a:gd name="T10" fmla="*/ 53 w 127"/>
              <a:gd name="T11" fmla="*/ 22 h 52"/>
              <a:gd name="T12" fmla="*/ 113 w 127"/>
              <a:gd name="T13" fmla="*/ 0 h 52"/>
              <a:gd name="T14" fmla="*/ 127 w 127"/>
              <a:gd name="T15" fmla="*/ 14 h 52"/>
              <a:gd name="T16" fmla="*/ 125 w 127"/>
              <a:gd name="T17" fmla="*/ 1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52">
                <a:moveTo>
                  <a:pt x="125" y="16"/>
                </a:moveTo>
                <a:cubicBezTo>
                  <a:pt x="105" y="35"/>
                  <a:pt x="78" y="44"/>
                  <a:pt x="52" y="42"/>
                </a:cubicBezTo>
                <a:cubicBezTo>
                  <a:pt x="51" y="45"/>
                  <a:pt x="51" y="48"/>
                  <a:pt x="51" y="52"/>
                </a:cubicBezTo>
                <a:cubicBezTo>
                  <a:pt x="27" y="43"/>
                  <a:pt x="10" y="27"/>
                  <a:pt x="0" y="7"/>
                </a:cubicBezTo>
                <a:cubicBezTo>
                  <a:pt x="19" y="17"/>
                  <a:pt x="39" y="17"/>
                  <a:pt x="54" y="11"/>
                </a:cubicBezTo>
                <a:cubicBezTo>
                  <a:pt x="54" y="15"/>
                  <a:pt x="54" y="18"/>
                  <a:pt x="53" y="22"/>
                </a:cubicBezTo>
                <a:cubicBezTo>
                  <a:pt x="75" y="23"/>
                  <a:pt x="96" y="16"/>
                  <a:pt x="113" y="0"/>
                </a:cubicBezTo>
                <a:cubicBezTo>
                  <a:pt x="117" y="5"/>
                  <a:pt x="122" y="9"/>
                  <a:pt x="127" y="14"/>
                </a:cubicBezTo>
                <a:cubicBezTo>
                  <a:pt x="126" y="15"/>
                  <a:pt x="126" y="15"/>
                  <a:pt x="125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23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4182753" y="2827762"/>
            <a:ext cx="809465" cy="1979370"/>
          </a:xfrm>
          <a:custGeom>
            <a:avLst/>
            <a:gdLst>
              <a:gd name="T0" fmla="*/ 36 w 52"/>
              <a:gd name="T1" fmla="*/ 126 h 127"/>
              <a:gd name="T2" fmla="*/ 10 w 52"/>
              <a:gd name="T3" fmla="*/ 52 h 127"/>
              <a:gd name="T4" fmla="*/ 0 w 52"/>
              <a:gd name="T5" fmla="*/ 51 h 127"/>
              <a:gd name="T6" fmla="*/ 45 w 52"/>
              <a:gd name="T7" fmla="*/ 0 h 127"/>
              <a:gd name="T8" fmla="*/ 40 w 52"/>
              <a:gd name="T9" fmla="*/ 54 h 127"/>
              <a:gd name="T10" fmla="*/ 30 w 52"/>
              <a:gd name="T11" fmla="*/ 54 h 127"/>
              <a:gd name="T12" fmla="*/ 52 w 52"/>
              <a:gd name="T13" fmla="*/ 113 h 127"/>
              <a:gd name="T14" fmla="*/ 38 w 52"/>
              <a:gd name="T15" fmla="*/ 127 h 127"/>
              <a:gd name="T16" fmla="*/ 36 w 52"/>
              <a:gd name="T17" fmla="*/ 12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127">
                <a:moveTo>
                  <a:pt x="36" y="126"/>
                </a:moveTo>
                <a:cubicBezTo>
                  <a:pt x="17" y="105"/>
                  <a:pt x="8" y="78"/>
                  <a:pt x="10" y="52"/>
                </a:cubicBezTo>
                <a:cubicBezTo>
                  <a:pt x="7" y="52"/>
                  <a:pt x="3" y="51"/>
                  <a:pt x="0" y="51"/>
                </a:cubicBezTo>
                <a:cubicBezTo>
                  <a:pt x="9" y="28"/>
                  <a:pt x="25" y="10"/>
                  <a:pt x="45" y="0"/>
                </a:cubicBezTo>
                <a:cubicBezTo>
                  <a:pt x="35" y="20"/>
                  <a:pt x="35" y="39"/>
                  <a:pt x="40" y="54"/>
                </a:cubicBezTo>
                <a:cubicBezTo>
                  <a:pt x="37" y="54"/>
                  <a:pt x="34" y="54"/>
                  <a:pt x="30" y="54"/>
                </a:cubicBezTo>
                <a:cubicBezTo>
                  <a:pt x="29" y="75"/>
                  <a:pt x="36" y="97"/>
                  <a:pt x="52" y="113"/>
                </a:cubicBezTo>
                <a:cubicBezTo>
                  <a:pt x="47" y="118"/>
                  <a:pt x="42" y="122"/>
                  <a:pt x="38" y="127"/>
                </a:cubicBezTo>
                <a:cubicBezTo>
                  <a:pt x="37" y="127"/>
                  <a:pt x="37" y="126"/>
                  <a:pt x="36" y="1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en-US" sz="23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20" name="Diagram 19"/>
          <p:cNvGraphicFramePr/>
          <p:nvPr>
            <p:extLst/>
          </p:nvPr>
        </p:nvGraphicFramePr>
        <p:xfrm>
          <a:off x="5157551" y="3061437"/>
          <a:ext cx="1747221" cy="174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Oval 21"/>
          <p:cNvSpPr/>
          <p:nvPr/>
        </p:nvSpPr>
        <p:spPr>
          <a:xfrm>
            <a:off x="1444004" y="3098529"/>
            <a:ext cx="646768" cy="646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23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577" y="3079500"/>
            <a:ext cx="161741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添加标题</a:t>
            </a:r>
            <a:endParaRPr lang="en-US" altLang="zh-CN" sz="1599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46575" y="3419465"/>
            <a:ext cx="1929804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sz="1066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make simply dummy tax.</a:t>
            </a:r>
          </a:p>
        </p:txBody>
      </p:sp>
      <p:sp>
        <p:nvSpPr>
          <p:cNvPr id="25" name="Oval 24"/>
          <p:cNvSpPr/>
          <p:nvPr/>
        </p:nvSpPr>
        <p:spPr>
          <a:xfrm>
            <a:off x="1433795" y="4480438"/>
            <a:ext cx="646768" cy="646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23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6368" y="4461410"/>
            <a:ext cx="161741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添加标题</a:t>
            </a:r>
            <a:endParaRPr lang="en-US" altLang="zh-CN" sz="1599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36366" y="4801374"/>
            <a:ext cx="1929804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sz="1066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make simply dummy tax.</a:t>
            </a:r>
          </a:p>
        </p:txBody>
      </p:sp>
      <p:sp>
        <p:nvSpPr>
          <p:cNvPr id="31" name="Oval 30"/>
          <p:cNvSpPr/>
          <p:nvPr/>
        </p:nvSpPr>
        <p:spPr>
          <a:xfrm>
            <a:off x="8361764" y="3098529"/>
            <a:ext cx="646768" cy="646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23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64336" y="3079500"/>
            <a:ext cx="161741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添加标题</a:t>
            </a:r>
            <a:endParaRPr lang="en-US" altLang="zh-CN" sz="1599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64335" y="3419465"/>
            <a:ext cx="1929804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sz="1066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make simply dummy tax.</a:t>
            </a:r>
          </a:p>
        </p:txBody>
      </p:sp>
      <p:sp>
        <p:nvSpPr>
          <p:cNvPr id="34" name="Oval 33"/>
          <p:cNvSpPr/>
          <p:nvPr/>
        </p:nvSpPr>
        <p:spPr>
          <a:xfrm>
            <a:off x="8351555" y="4480438"/>
            <a:ext cx="646768" cy="6467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en-US" sz="23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54127" y="4461410"/>
            <a:ext cx="1617417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添加标题</a:t>
            </a:r>
            <a:endParaRPr lang="en-US" altLang="zh-CN" sz="1599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54126" y="4801374"/>
            <a:ext cx="1929804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sz="1066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make simply dummy tax.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82092" y="3221854"/>
            <a:ext cx="578649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sz="186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71883" y="4603764"/>
            <a:ext cx="578649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sz="186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9851" y="3221854"/>
            <a:ext cx="578649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sz="186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89642" y="4603764"/>
            <a:ext cx="578649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sz="1866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C2DA64-FE6F-4522-95F4-9FC63C394FF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E51C2AE-C95B-49B0-AB4A-5E7D59473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1CACABB-4F74-471C-B48B-D8AFAA1BE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5377D258-5B29-4E55-B60B-D8D4F55F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1F533F8A-3453-4DE8-A693-790F7FEF3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DE19338-C137-4087-9331-BB65DC46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35FD300-A44D-439E-82BB-1E5D437AB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F99B8D7-07E3-4A51-891E-2D76B5FB7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62E8E7-D34A-4A1D-89E1-62A781FE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79697DB-8B60-47E0-A5FC-ABEE5E8AF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AA1B2D3A-43E3-4E27-B89B-F0F7256D6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CACF36A-CD26-481C-BE87-4F6E22D78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1B695DC-C6FF-4748-A755-D6D78FDF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BAB9FDD3-B69A-474C-BA48-DD7E894CD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8033157-ED96-4C33-BE4A-4DF60BDA5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F48088DD-034F-4A65-AB04-CC64163D0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327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Graphic spid="20" grpId="0">
        <p:bldAsOne/>
      </p:bldGraphic>
      <p:bldP spid="22" grpId="0" animBg="1"/>
      <p:bldP spid="23" grpId="0"/>
      <p:bldP spid="24" grpId="0"/>
      <p:bldP spid="25" grpId="0" animBg="1"/>
      <p:bldP spid="26" grpId="0"/>
      <p:bldP spid="27" grpId="0"/>
      <p:bldP spid="31" grpId="0" animBg="1"/>
      <p:bldP spid="32" grpId="0"/>
      <p:bldP spid="33" grpId="0"/>
      <p:bldP spid="34" grpId="0" animBg="1"/>
      <p:bldP spid="35" grpId="0"/>
      <p:bldP spid="36" grpId="0"/>
      <p:bldP spid="40" grpId="0"/>
      <p:bldP spid="41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362902" y="2266191"/>
            <a:ext cx="9537763" cy="2036659"/>
            <a:chOff x="1351882" y="4081062"/>
            <a:chExt cx="9540707" cy="2036659"/>
          </a:xfrm>
        </p:grpSpPr>
        <p:grpSp>
          <p:nvGrpSpPr>
            <p:cNvPr id="3" name="Group 3"/>
            <p:cNvGrpSpPr/>
            <p:nvPr/>
          </p:nvGrpSpPr>
          <p:grpSpPr>
            <a:xfrm>
              <a:off x="1604688" y="4265735"/>
              <a:ext cx="9287901" cy="1851986"/>
              <a:chOff x="774273" y="3145321"/>
              <a:chExt cx="7823700" cy="1560029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774273" y="4208962"/>
                <a:ext cx="1401958" cy="447873"/>
                <a:chOff x="2193925" y="3784600"/>
                <a:chExt cx="1182688" cy="377825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" name="Oval 11"/>
                <p:cNvSpPr>
                  <a:spLocks noChangeArrowheads="1"/>
                </p:cNvSpPr>
                <p:nvPr/>
              </p:nvSpPr>
              <p:spPr bwMode="auto">
                <a:xfrm>
                  <a:off x="2708275" y="3894138"/>
                  <a:ext cx="165100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3" name="Freeform 12"/>
                <p:cNvSpPr>
                  <a:spLocks noEditPoints="1"/>
                </p:cNvSpPr>
                <p:nvPr/>
              </p:nvSpPr>
              <p:spPr bwMode="auto">
                <a:xfrm>
                  <a:off x="2603500" y="3784600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4" name="Oval 13"/>
                <p:cNvSpPr>
                  <a:spLocks noChangeArrowheads="1"/>
                </p:cNvSpPr>
                <p:nvPr/>
              </p:nvSpPr>
              <p:spPr bwMode="auto">
                <a:xfrm>
                  <a:off x="3106738" y="3894138"/>
                  <a:ext cx="165100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5" name="Freeform 14"/>
                <p:cNvSpPr>
                  <a:spLocks noEditPoints="1"/>
                </p:cNvSpPr>
                <p:nvPr/>
              </p:nvSpPr>
              <p:spPr bwMode="auto">
                <a:xfrm>
                  <a:off x="3001963" y="3784600"/>
                  <a:ext cx="374650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6" name="Oval 15"/>
                <p:cNvSpPr>
                  <a:spLocks noChangeArrowheads="1"/>
                </p:cNvSpPr>
                <p:nvPr/>
              </p:nvSpPr>
              <p:spPr bwMode="auto">
                <a:xfrm>
                  <a:off x="2303463" y="3894138"/>
                  <a:ext cx="165100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7" name="Freeform 16"/>
                <p:cNvSpPr>
                  <a:spLocks noEditPoints="1"/>
                </p:cNvSpPr>
                <p:nvPr/>
              </p:nvSpPr>
              <p:spPr bwMode="auto">
                <a:xfrm>
                  <a:off x="2193925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4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4" y="35"/>
                        <a:pt x="24" y="50"/>
                      </a:cubicBezTo>
                      <a:cubicBezTo>
                        <a:pt x="24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" name="Group 6"/>
              <p:cNvGrpSpPr/>
              <p:nvPr/>
            </p:nvGrpSpPr>
            <p:grpSpPr>
              <a:xfrm>
                <a:off x="6352958" y="3145321"/>
                <a:ext cx="2245015" cy="1560029"/>
                <a:chOff x="5256213" y="2846388"/>
                <a:chExt cx="1893888" cy="1316037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2" name="Freeform 5"/>
                <p:cNvSpPr>
                  <a:spLocks noEditPoints="1"/>
                </p:cNvSpPr>
                <p:nvPr/>
              </p:nvSpPr>
              <p:spPr bwMode="auto">
                <a:xfrm>
                  <a:off x="6443663" y="3179763"/>
                  <a:ext cx="706438" cy="857250"/>
                </a:xfrm>
                <a:custGeom>
                  <a:avLst/>
                  <a:gdLst>
                    <a:gd name="T0" fmla="*/ 7 w 188"/>
                    <a:gd name="T1" fmla="*/ 165 h 227"/>
                    <a:gd name="T2" fmla="*/ 32 w 188"/>
                    <a:gd name="T3" fmla="*/ 134 h 227"/>
                    <a:gd name="T4" fmla="*/ 39 w 188"/>
                    <a:gd name="T5" fmla="*/ 125 h 227"/>
                    <a:gd name="T6" fmla="*/ 46 w 188"/>
                    <a:gd name="T7" fmla="*/ 15 h 227"/>
                    <a:gd name="T8" fmla="*/ 50 w 188"/>
                    <a:gd name="T9" fmla="*/ 0 h 227"/>
                    <a:gd name="T10" fmla="*/ 152 w 188"/>
                    <a:gd name="T11" fmla="*/ 5 h 227"/>
                    <a:gd name="T12" fmla="*/ 168 w 188"/>
                    <a:gd name="T13" fmla="*/ 11 h 227"/>
                    <a:gd name="T14" fmla="*/ 172 w 188"/>
                    <a:gd name="T15" fmla="*/ 24 h 227"/>
                    <a:gd name="T16" fmla="*/ 165 w 188"/>
                    <a:gd name="T17" fmla="*/ 25 h 227"/>
                    <a:gd name="T18" fmla="*/ 179 w 188"/>
                    <a:gd name="T19" fmla="*/ 84 h 227"/>
                    <a:gd name="T20" fmla="*/ 185 w 188"/>
                    <a:gd name="T21" fmla="*/ 88 h 227"/>
                    <a:gd name="T22" fmla="*/ 185 w 188"/>
                    <a:gd name="T23" fmla="*/ 134 h 227"/>
                    <a:gd name="T24" fmla="*/ 181 w 188"/>
                    <a:gd name="T25" fmla="*/ 154 h 227"/>
                    <a:gd name="T26" fmla="*/ 181 w 188"/>
                    <a:gd name="T27" fmla="*/ 159 h 227"/>
                    <a:gd name="T28" fmla="*/ 188 w 188"/>
                    <a:gd name="T29" fmla="*/ 165 h 227"/>
                    <a:gd name="T30" fmla="*/ 187 w 188"/>
                    <a:gd name="T31" fmla="*/ 191 h 227"/>
                    <a:gd name="T32" fmla="*/ 180 w 188"/>
                    <a:gd name="T33" fmla="*/ 202 h 227"/>
                    <a:gd name="T34" fmla="*/ 166 w 188"/>
                    <a:gd name="T35" fmla="*/ 202 h 227"/>
                    <a:gd name="T36" fmla="*/ 162 w 188"/>
                    <a:gd name="T37" fmla="*/ 202 h 227"/>
                    <a:gd name="T38" fmla="*/ 163 w 188"/>
                    <a:gd name="T39" fmla="*/ 221 h 227"/>
                    <a:gd name="T40" fmla="*/ 163 w 188"/>
                    <a:gd name="T41" fmla="*/ 221 h 227"/>
                    <a:gd name="T42" fmla="*/ 161 w 188"/>
                    <a:gd name="T43" fmla="*/ 225 h 227"/>
                    <a:gd name="T44" fmla="*/ 155 w 188"/>
                    <a:gd name="T45" fmla="*/ 227 h 227"/>
                    <a:gd name="T46" fmla="*/ 155 w 188"/>
                    <a:gd name="T47" fmla="*/ 227 h 227"/>
                    <a:gd name="T48" fmla="*/ 131 w 188"/>
                    <a:gd name="T49" fmla="*/ 227 h 227"/>
                    <a:gd name="T50" fmla="*/ 131 w 188"/>
                    <a:gd name="T51" fmla="*/ 227 h 227"/>
                    <a:gd name="T52" fmla="*/ 130 w 188"/>
                    <a:gd name="T53" fmla="*/ 227 h 227"/>
                    <a:gd name="T54" fmla="*/ 128 w 188"/>
                    <a:gd name="T55" fmla="*/ 225 h 227"/>
                    <a:gd name="T56" fmla="*/ 127 w 188"/>
                    <a:gd name="T57" fmla="*/ 220 h 227"/>
                    <a:gd name="T58" fmla="*/ 127 w 188"/>
                    <a:gd name="T59" fmla="*/ 219 h 227"/>
                    <a:gd name="T60" fmla="*/ 127 w 188"/>
                    <a:gd name="T61" fmla="*/ 202 h 227"/>
                    <a:gd name="T62" fmla="*/ 117 w 188"/>
                    <a:gd name="T63" fmla="*/ 202 h 227"/>
                    <a:gd name="T64" fmla="*/ 110 w 188"/>
                    <a:gd name="T65" fmla="*/ 172 h 227"/>
                    <a:gd name="T66" fmla="*/ 85 w 188"/>
                    <a:gd name="T67" fmla="*/ 146 h 227"/>
                    <a:gd name="T68" fmla="*/ 43 w 188"/>
                    <a:gd name="T69" fmla="*/ 144 h 227"/>
                    <a:gd name="T70" fmla="*/ 16 w 188"/>
                    <a:gd name="T71" fmla="*/ 170 h 227"/>
                    <a:gd name="T72" fmla="*/ 6 w 188"/>
                    <a:gd name="T73" fmla="*/ 215 h 227"/>
                    <a:gd name="T74" fmla="*/ 0 w 188"/>
                    <a:gd name="T75" fmla="*/ 215 h 227"/>
                    <a:gd name="T76" fmla="*/ 7 w 188"/>
                    <a:gd name="T77" fmla="*/ 165 h 227"/>
                    <a:gd name="T78" fmla="*/ 147 w 188"/>
                    <a:gd name="T79" fmla="*/ 15 h 227"/>
                    <a:gd name="T80" fmla="*/ 133 w 188"/>
                    <a:gd name="T81" fmla="*/ 14 h 227"/>
                    <a:gd name="T82" fmla="*/ 135 w 188"/>
                    <a:gd name="T83" fmla="*/ 112 h 227"/>
                    <a:gd name="T84" fmla="*/ 161 w 188"/>
                    <a:gd name="T85" fmla="*/ 112 h 227"/>
                    <a:gd name="T86" fmla="*/ 161 w 188"/>
                    <a:gd name="T87" fmla="*/ 80 h 227"/>
                    <a:gd name="T88" fmla="*/ 147 w 188"/>
                    <a:gd name="T89" fmla="*/ 15 h 227"/>
                    <a:gd name="T90" fmla="*/ 132 w 188"/>
                    <a:gd name="T91" fmla="*/ 219 h 227"/>
                    <a:gd name="T92" fmla="*/ 132 w 188"/>
                    <a:gd name="T93" fmla="*/ 220 h 227"/>
                    <a:gd name="T94" fmla="*/ 132 w 188"/>
                    <a:gd name="T95" fmla="*/ 222 h 227"/>
                    <a:gd name="T96" fmla="*/ 141 w 188"/>
                    <a:gd name="T97" fmla="*/ 222 h 227"/>
                    <a:gd name="T98" fmla="*/ 155 w 188"/>
                    <a:gd name="T99" fmla="*/ 222 h 227"/>
                    <a:gd name="T100" fmla="*/ 157 w 188"/>
                    <a:gd name="T101" fmla="*/ 222 h 227"/>
                    <a:gd name="T102" fmla="*/ 158 w 188"/>
                    <a:gd name="T103" fmla="*/ 221 h 227"/>
                    <a:gd name="T104" fmla="*/ 158 w 188"/>
                    <a:gd name="T105" fmla="*/ 221 h 227"/>
                    <a:gd name="T106" fmla="*/ 157 w 188"/>
                    <a:gd name="T107" fmla="*/ 202 h 227"/>
                    <a:gd name="T108" fmla="*/ 132 w 188"/>
                    <a:gd name="T109" fmla="*/ 202 h 227"/>
                    <a:gd name="T110" fmla="*/ 132 w 188"/>
                    <a:gd name="T111" fmla="*/ 219 h 227"/>
                    <a:gd name="T112" fmla="*/ 131 w 188"/>
                    <a:gd name="T113" fmla="*/ 81 h 227"/>
                    <a:gd name="T114" fmla="*/ 129 w 188"/>
                    <a:gd name="T115" fmla="*/ 15 h 227"/>
                    <a:gd name="T116" fmla="*/ 79 w 188"/>
                    <a:gd name="T117" fmla="*/ 13 h 227"/>
                    <a:gd name="T118" fmla="*/ 78 w 188"/>
                    <a:gd name="T119" fmla="*/ 65 h 227"/>
                    <a:gd name="T120" fmla="*/ 131 w 188"/>
                    <a:gd name="T121" fmla="*/ 81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88" h="227">
                      <a:moveTo>
                        <a:pt x="7" y="165"/>
                      </a:moveTo>
                      <a:cubicBezTo>
                        <a:pt x="11" y="154"/>
                        <a:pt x="25" y="139"/>
                        <a:pt x="32" y="134"/>
                      </a:cubicBezTo>
                      <a:cubicBezTo>
                        <a:pt x="39" y="128"/>
                        <a:pt x="39" y="125"/>
                        <a:pt x="39" y="125"/>
                      </a:cubicBezTo>
                      <a:cubicBezTo>
                        <a:pt x="39" y="125"/>
                        <a:pt x="44" y="30"/>
                        <a:pt x="46" y="15"/>
                      </a:cubicBezTo>
                      <a:cubicBezTo>
                        <a:pt x="48" y="0"/>
                        <a:pt x="50" y="0"/>
                        <a:pt x="50" y="0"/>
                      </a:cubicBezTo>
                      <a:cubicBezTo>
                        <a:pt x="50" y="0"/>
                        <a:pt x="137" y="4"/>
                        <a:pt x="152" y="5"/>
                      </a:cubicBezTo>
                      <a:cubicBezTo>
                        <a:pt x="166" y="5"/>
                        <a:pt x="165" y="8"/>
                        <a:pt x="168" y="11"/>
                      </a:cubicBezTo>
                      <a:cubicBezTo>
                        <a:pt x="171" y="13"/>
                        <a:pt x="172" y="22"/>
                        <a:pt x="172" y="24"/>
                      </a:cubicBezTo>
                      <a:cubicBezTo>
                        <a:pt x="172" y="26"/>
                        <a:pt x="165" y="25"/>
                        <a:pt x="165" y="25"/>
                      </a:cubicBezTo>
                      <a:cubicBezTo>
                        <a:pt x="165" y="25"/>
                        <a:pt x="179" y="82"/>
                        <a:pt x="179" y="84"/>
                      </a:cubicBezTo>
                      <a:cubicBezTo>
                        <a:pt x="179" y="86"/>
                        <a:pt x="185" y="88"/>
                        <a:pt x="185" y="88"/>
                      </a:cubicBezTo>
                      <a:cubicBezTo>
                        <a:pt x="185" y="88"/>
                        <a:pt x="184" y="113"/>
                        <a:pt x="185" y="134"/>
                      </a:cubicBezTo>
                      <a:cubicBezTo>
                        <a:pt x="185" y="155"/>
                        <a:pt x="181" y="154"/>
                        <a:pt x="181" y="154"/>
                      </a:cubicBezTo>
                      <a:cubicBezTo>
                        <a:pt x="181" y="154"/>
                        <a:pt x="177" y="159"/>
                        <a:pt x="181" y="159"/>
                      </a:cubicBezTo>
                      <a:cubicBezTo>
                        <a:pt x="186" y="159"/>
                        <a:pt x="188" y="165"/>
                        <a:pt x="188" y="165"/>
                      </a:cubicBezTo>
                      <a:cubicBezTo>
                        <a:pt x="188" y="165"/>
                        <a:pt x="187" y="181"/>
                        <a:pt x="187" y="191"/>
                      </a:cubicBezTo>
                      <a:cubicBezTo>
                        <a:pt x="187" y="202"/>
                        <a:pt x="180" y="202"/>
                        <a:pt x="180" y="202"/>
                      </a:cubicBezTo>
                      <a:cubicBezTo>
                        <a:pt x="166" y="202"/>
                        <a:pt x="166" y="202"/>
                        <a:pt x="166" y="202"/>
                      </a:cubicBezTo>
                      <a:cubicBezTo>
                        <a:pt x="162" y="202"/>
                        <a:pt x="162" y="202"/>
                        <a:pt x="162" y="202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2"/>
                        <a:pt x="162" y="223"/>
                        <a:pt x="161" y="225"/>
                      </a:cubicBezTo>
                      <a:cubicBezTo>
                        <a:pt x="160" y="226"/>
                        <a:pt x="158" y="227"/>
                        <a:pt x="155" y="227"/>
                      </a:cubicBezTo>
                      <a:cubicBezTo>
                        <a:pt x="155" y="227"/>
                        <a:pt x="155" y="227"/>
                        <a:pt x="155" y="227"/>
                      </a:cubicBezTo>
                      <a:cubicBezTo>
                        <a:pt x="151" y="227"/>
                        <a:pt x="131" y="227"/>
                        <a:pt x="131" y="227"/>
                      </a:cubicBezTo>
                      <a:cubicBezTo>
                        <a:pt x="131" y="227"/>
                        <a:pt x="131" y="227"/>
                        <a:pt x="131" y="227"/>
                      </a:cubicBezTo>
                      <a:cubicBezTo>
                        <a:pt x="130" y="227"/>
                        <a:pt x="130" y="227"/>
                        <a:pt x="130" y="227"/>
                      </a:cubicBezTo>
                      <a:cubicBezTo>
                        <a:pt x="130" y="227"/>
                        <a:pt x="129" y="226"/>
                        <a:pt x="128" y="225"/>
                      </a:cubicBezTo>
                      <a:cubicBezTo>
                        <a:pt x="127" y="224"/>
                        <a:pt x="127" y="222"/>
                        <a:pt x="127" y="220"/>
                      </a:cubicBezTo>
                      <a:cubicBezTo>
                        <a:pt x="127" y="219"/>
                        <a:pt x="127" y="219"/>
                        <a:pt x="127" y="219"/>
                      </a:cubicBezTo>
                      <a:cubicBezTo>
                        <a:pt x="127" y="216"/>
                        <a:pt x="127" y="207"/>
                        <a:pt x="127" y="202"/>
                      </a:cubicBezTo>
                      <a:cubicBezTo>
                        <a:pt x="117" y="202"/>
                        <a:pt x="117" y="202"/>
                        <a:pt x="117" y="202"/>
                      </a:cubicBezTo>
                      <a:cubicBezTo>
                        <a:pt x="117" y="202"/>
                        <a:pt x="114" y="193"/>
                        <a:pt x="110" y="172"/>
                      </a:cubicBezTo>
                      <a:cubicBezTo>
                        <a:pt x="106" y="152"/>
                        <a:pt x="85" y="146"/>
                        <a:pt x="85" y="146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27" y="149"/>
                        <a:pt x="16" y="170"/>
                      </a:cubicBezTo>
                      <a:cubicBezTo>
                        <a:pt x="6" y="190"/>
                        <a:pt x="6" y="215"/>
                        <a:pt x="6" y="215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15"/>
                        <a:pt x="4" y="177"/>
                        <a:pt x="7" y="165"/>
                      </a:cubicBezTo>
                      <a:close/>
                      <a:moveTo>
                        <a:pt x="147" y="15"/>
                      </a:move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90"/>
                        <a:pt x="161" y="80"/>
                      </a:cubicBezTo>
                      <a:cubicBezTo>
                        <a:pt x="161" y="69"/>
                        <a:pt x="147" y="15"/>
                        <a:pt x="147" y="15"/>
                      </a:cubicBezTo>
                      <a:close/>
                      <a:moveTo>
                        <a:pt x="132" y="219"/>
                      </a:moveTo>
                      <a:cubicBezTo>
                        <a:pt x="132" y="219"/>
                        <a:pt x="132" y="219"/>
                        <a:pt x="132" y="220"/>
                      </a:cubicBezTo>
                      <a:cubicBezTo>
                        <a:pt x="132" y="221"/>
                        <a:pt x="132" y="221"/>
                        <a:pt x="132" y="222"/>
                      </a:cubicBezTo>
                      <a:cubicBezTo>
                        <a:pt x="134" y="222"/>
                        <a:pt x="137" y="222"/>
                        <a:pt x="141" y="222"/>
                      </a:cubicBezTo>
                      <a:cubicBezTo>
                        <a:pt x="147" y="222"/>
                        <a:pt x="153" y="222"/>
                        <a:pt x="155" y="222"/>
                      </a:cubicBezTo>
                      <a:cubicBezTo>
                        <a:pt x="157" y="222"/>
                        <a:pt x="157" y="222"/>
                        <a:pt x="157" y="222"/>
                      </a:cubicBezTo>
                      <a:cubicBezTo>
                        <a:pt x="157" y="221"/>
                        <a:pt x="158" y="221"/>
                        <a:pt x="158" y="221"/>
                      </a:cubicBezTo>
                      <a:cubicBezTo>
                        <a:pt x="158" y="221"/>
                        <a:pt x="158" y="221"/>
                        <a:pt x="158" y="221"/>
                      </a:cubicBezTo>
                      <a:cubicBezTo>
                        <a:pt x="157" y="202"/>
                        <a:pt x="157" y="202"/>
                        <a:pt x="157" y="202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07"/>
                        <a:pt x="132" y="216"/>
                        <a:pt x="132" y="219"/>
                      </a:cubicBezTo>
                      <a:close/>
                      <a:moveTo>
                        <a:pt x="131" y="81"/>
                      </a:move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lnTo>
                        <a:pt x="131" y="8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Freeform 6"/>
                <p:cNvSpPr>
                  <a:spLocks noEditPoints="1"/>
                </p:cNvSpPr>
                <p:nvPr/>
              </p:nvSpPr>
              <p:spPr bwMode="auto">
                <a:xfrm>
                  <a:off x="6488113" y="3784600"/>
                  <a:ext cx="376238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" name="Oval 7"/>
                <p:cNvSpPr>
                  <a:spLocks noChangeArrowheads="1"/>
                </p:cNvSpPr>
                <p:nvPr/>
              </p:nvSpPr>
              <p:spPr bwMode="auto">
                <a:xfrm>
                  <a:off x="6592888" y="3894138"/>
                  <a:ext cx="165100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5" name="Oval 8"/>
                <p:cNvSpPr>
                  <a:spLocks noChangeArrowheads="1"/>
                </p:cNvSpPr>
                <p:nvPr/>
              </p:nvSpPr>
              <p:spPr bwMode="auto">
                <a:xfrm>
                  <a:off x="5399088" y="3894138"/>
                  <a:ext cx="160338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6477000" y="3152775"/>
                  <a:ext cx="123825" cy="615950"/>
                </a:xfrm>
                <a:custGeom>
                  <a:avLst/>
                  <a:gdLst>
                    <a:gd name="T0" fmla="*/ 2 w 33"/>
                    <a:gd name="T1" fmla="*/ 35 h 163"/>
                    <a:gd name="T2" fmla="*/ 4 w 33"/>
                    <a:gd name="T3" fmla="*/ 36 h 163"/>
                    <a:gd name="T4" fmla="*/ 5 w 33"/>
                    <a:gd name="T5" fmla="*/ 8 h 163"/>
                    <a:gd name="T6" fmla="*/ 15 w 33"/>
                    <a:gd name="T7" fmla="*/ 7 h 163"/>
                    <a:gd name="T8" fmla="*/ 16 w 33"/>
                    <a:gd name="T9" fmla="*/ 36 h 163"/>
                    <a:gd name="T10" fmla="*/ 19 w 33"/>
                    <a:gd name="T11" fmla="*/ 37 h 163"/>
                    <a:gd name="T12" fmla="*/ 33 w 33"/>
                    <a:gd name="T13" fmla="*/ 38 h 163"/>
                    <a:gd name="T14" fmla="*/ 27 w 33"/>
                    <a:gd name="T15" fmla="*/ 133 h 163"/>
                    <a:gd name="T16" fmla="*/ 10 w 33"/>
                    <a:gd name="T17" fmla="*/ 150 h 163"/>
                    <a:gd name="T18" fmla="*/ 0 w 33"/>
                    <a:gd name="T19" fmla="*/ 163 h 163"/>
                    <a:gd name="T20" fmla="*/ 2 w 33"/>
                    <a:gd name="T21" fmla="*/ 35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63">
                      <a:moveTo>
                        <a:pt x="2" y="35"/>
                      </a:move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10" y="0"/>
                        <a:pt x="15" y="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7" y="133"/>
                        <a:pt x="27" y="133"/>
                        <a:pt x="27" y="133"/>
                      </a:cubicBezTo>
                      <a:cubicBezTo>
                        <a:pt x="27" y="133"/>
                        <a:pt x="19" y="139"/>
                        <a:pt x="10" y="150"/>
                      </a:cubicBezTo>
                      <a:cubicBezTo>
                        <a:pt x="1" y="160"/>
                        <a:pt x="0" y="163"/>
                        <a:pt x="0" y="163"/>
                      </a:cubicBezTo>
                      <a:lnTo>
                        <a:pt x="2" y="3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7" name="Freeform 10"/>
                <p:cNvSpPr>
                  <a:spLocks noEditPoints="1"/>
                </p:cNvSpPr>
                <p:nvPr/>
              </p:nvSpPr>
              <p:spPr bwMode="auto">
                <a:xfrm>
                  <a:off x="5289550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3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3" y="35"/>
                        <a:pt x="23" y="50"/>
                      </a:cubicBezTo>
                      <a:cubicBezTo>
                        <a:pt x="23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8" name="Oval 17"/>
                <p:cNvSpPr>
                  <a:spLocks noChangeArrowheads="1"/>
                </p:cNvSpPr>
                <p:nvPr/>
              </p:nvSpPr>
              <p:spPr bwMode="auto">
                <a:xfrm>
                  <a:off x="5800725" y="3894138"/>
                  <a:ext cx="165100" cy="165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9" name="Freeform 18"/>
                <p:cNvSpPr>
                  <a:spLocks noEditPoints="1"/>
                </p:cNvSpPr>
                <p:nvPr/>
              </p:nvSpPr>
              <p:spPr bwMode="auto">
                <a:xfrm>
                  <a:off x="5695950" y="3784600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5256213" y="3757613"/>
                  <a:ext cx="1176338" cy="234950"/>
                </a:xfrm>
                <a:custGeom>
                  <a:avLst/>
                  <a:gdLst>
                    <a:gd name="T0" fmla="*/ 8 w 313"/>
                    <a:gd name="T1" fmla="*/ 0 h 62"/>
                    <a:gd name="T2" fmla="*/ 304 w 313"/>
                    <a:gd name="T3" fmla="*/ 0 h 62"/>
                    <a:gd name="T4" fmla="*/ 313 w 313"/>
                    <a:gd name="T5" fmla="*/ 9 h 62"/>
                    <a:gd name="T6" fmla="*/ 313 w 313"/>
                    <a:gd name="T7" fmla="*/ 54 h 62"/>
                    <a:gd name="T8" fmla="*/ 304 w 313"/>
                    <a:gd name="T9" fmla="*/ 62 h 62"/>
                    <a:gd name="T10" fmla="*/ 223 w 313"/>
                    <a:gd name="T11" fmla="*/ 62 h 62"/>
                    <a:gd name="T12" fmla="*/ 224 w 313"/>
                    <a:gd name="T13" fmla="*/ 58 h 62"/>
                    <a:gd name="T14" fmla="*/ 167 w 313"/>
                    <a:gd name="T15" fmla="*/ 2 h 62"/>
                    <a:gd name="T16" fmla="*/ 113 w 313"/>
                    <a:gd name="T17" fmla="*/ 43 h 62"/>
                    <a:gd name="T18" fmla="*/ 59 w 313"/>
                    <a:gd name="T19" fmla="*/ 2 h 62"/>
                    <a:gd name="T20" fmla="*/ 3 w 313"/>
                    <a:gd name="T21" fmla="*/ 58 h 62"/>
                    <a:gd name="T22" fmla="*/ 3 w 313"/>
                    <a:gd name="T23" fmla="*/ 60 h 62"/>
                    <a:gd name="T24" fmla="*/ 0 w 313"/>
                    <a:gd name="T25" fmla="*/ 54 h 62"/>
                    <a:gd name="T26" fmla="*/ 0 w 313"/>
                    <a:gd name="T27" fmla="*/ 9 h 62"/>
                    <a:gd name="T28" fmla="*/ 8 w 313"/>
                    <a:gd name="T2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3" h="62">
                      <a:moveTo>
                        <a:pt x="8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9" y="0"/>
                        <a:pt x="313" y="4"/>
                        <a:pt x="313" y="9"/>
                      </a:cubicBezTo>
                      <a:cubicBezTo>
                        <a:pt x="313" y="54"/>
                        <a:pt x="313" y="54"/>
                        <a:pt x="313" y="54"/>
                      </a:cubicBezTo>
                      <a:cubicBezTo>
                        <a:pt x="313" y="58"/>
                        <a:pt x="309" y="62"/>
                        <a:pt x="30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0"/>
                        <a:pt x="224" y="59"/>
                        <a:pt x="224" y="58"/>
                      </a:cubicBezTo>
                      <a:cubicBezTo>
                        <a:pt x="224" y="27"/>
                        <a:pt x="198" y="2"/>
                        <a:pt x="167" y="2"/>
                      </a:cubicBezTo>
                      <a:cubicBezTo>
                        <a:pt x="141" y="2"/>
                        <a:pt x="120" y="19"/>
                        <a:pt x="113" y="43"/>
                      </a:cubicBezTo>
                      <a:cubicBezTo>
                        <a:pt x="107" y="19"/>
                        <a:pt x="85" y="2"/>
                        <a:pt x="59" y="2"/>
                      </a:cubicBezTo>
                      <a:cubicBezTo>
                        <a:pt x="28" y="2"/>
                        <a:pt x="3" y="27"/>
                        <a:pt x="3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1" y="58"/>
                        <a:pt x="0" y="56"/>
                        <a:pt x="0" y="5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6573838" y="2846388"/>
                  <a:ext cx="290513" cy="333375"/>
                </a:xfrm>
                <a:custGeom>
                  <a:avLst/>
                  <a:gdLst>
                    <a:gd name="T0" fmla="*/ 77 w 77"/>
                    <a:gd name="T1" fmla="*/ 88 h 88"/>
                    <a:gd name="T2" fmla="*/ 34 w 77"/>
                    <a:gd name="T3" fmla="*/ 23 h 88"/>
                    <a:gd name="T4" fmla="*/ 0 w 77"/>
                    <a:gd name="T5" fmla="*/ 0 h 88"/>
                    <a:gd name="T6" fmla="*/ 12 w 77"/>
                    <a:gd name="T7" fmla="*/ 85 h 88"/>
                    <a:gd name="T8" fmla="*/ 77 w 7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8">
                      <a:moveTo>
                        <a:pt x="77" y="88"/>
                      </a:moveTo>
                      <a:cubicBezTo>
                        <a:pt x="77" y="88"/>
                        <a:pt x="49" y="40"/>
                        <a:pt x="34" y="23"/>
                      </a:cubicBezTo>
                      <a:cubicBezTo>
                        <a:pt x="20" y="7"/>
                        <a:pt x="0" y="0"/>
                        <a:pt x="0" y="0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lnTo>
                        <a:pt x="77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/>
                  <a:endParaRPr lang="en-US" sz="3199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0" name="组合 4"/>
            <p:cNvGrpSpPr/>
            <p:nvPr/>
          </p:nvGrpSpPr>
          <p:grpSpPr>
            <a:xfrm>
              <a:off x="1351882" y="4081062"/>
              <a:ext cx="8420739" cy="1411187"/>
              <a:chOff x="1351882" y="4081062"/>
              <a:chExt cx="8420739" cy="1411187"/>
            </a:xfrm>
          </p:grpSpPr>
          <p:sp>
            <p:nvSpPr>
              <p:cNvPr id="6" name="Rectangle 28"/>
              <p:cNvSpPr/>
              <p:nvPr/>
            </p:nvSpPr>
            <p:spPr>
              <a:xfrm flipH="1">
                <a:off x="1351882" y="4081062"/>
                <a:ext cx="2304000" cy="1411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en-US" sz="3199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 29"/>
              <p:cNvSpPr/>
              <p:nvPr/>
            </p:nvSpPr>
            <p:spPr>
              <a:xfrm flipH="1">
                <a:off x="3726795" y="4081062"/>
                <a:ext cx="1800000" cy="14111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en-US" sz="3199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 30"/>
              <p:cNvSpPr/>
              <p:nvPr/>
            </p:nvSpPr>
            <p:spPr>
              <a:xfrm flipH="1">
                <a:off x="5597708" y="4081062"/>
                <a:ext cx="1800000" cy="141118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en-US" sz="3199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ectangle 31"/>
              <p:cNvSpPr/>
              <p:nvPr/>
            </p:nvSpPr>
            <p:spPr>
              <a:xfrm flipH="1">
                <a:off x="7468621" y="4081062"/>
                <a:ext cx="2304000" cy="1411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en-US" sz="3199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326485" y="4448732"/>
            <a:ext cx="9590217" cy="53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02" rIns="91402" bIns="4570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1218804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通过在之前工作中的学习和训练，日渐形成了熟练的专业操作技巧和专业性的思维活动能力。之外，多次参加专业技能培训，还取得了各种专业技能认证，储备了更专业的技能。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sym typeface="微软雅黑" pitchFamily="34" charset="-122"/>
            </a:endParaRPr>
          </a:p>
        </p:txBody>
      </p:sp>
      <p:sp>
        <p:nvSpPr>
          <p:cNvPr id="65" name="Freeform 156"/>
          <p:cNvSpPr>
            <a:spLocks noChangeAspect="1" noEditPoints="1"/>
          </p:cNvSpPr>
          <p:nvPr/>
        </p:nvSpPr>
        <p:spPr bwMode="auto">
          <a:xfrm>
            <a:off x="2226456" y="2706224"/>
            <a:ext cx="568083" cy="518936"/>
          </a:xfrm>
          <a:custGeom>
            <a:avLst/>
            <a:gdLst>
              <a:gd name="T0" fmla="*/ 37 w 112"/>
              <a:gd name="T1" fmla="*/ 58 h 102"/>
              <a:gd name="T2" fmla="*/ 69 w 112"/>
              <a:gd name="T3" fmla="*/ 52 h 102"/>
              <a:gd name="T4" fmla="*/ 70 w 112"/>
              <a:gd name="T5" fmla="*/ 32 h 102"/>
              <a:gd name="T6" fmla="*/ 80 w 112"/>
              <a:gd name="T7" fmla="*/ 0 h 102"/>
              <a:gd name="T8" fmla="*/ 103 w 112"/>
              <a:gd name="T9" fmla="*/ 24 h 102"/>
              <a:gd name="T10" fmla="*/ 73 w 112"/>
              <a:gd name="T11" fmla="*/ 65 h 102"/>
              <a:gd name="T12" fmla="*/ 42 w 112"/>
              <a:gd name="T13" fmla="*/ 72 h 102"/>
              <a:gd name="T14" fmla="*/ 21 w 112"/>
              <a:gd name="T15" fmla="*/ 101 h 102"/>
              <a:gd name="T16" fmla="*/ 0 w 112"/>
              <a:gd name="T17" fmla="*/ 40 h 102"/>
              <a:gd name="T18" fmla="*/ 1 w 112"/>
              <a:gd name="T19" fmla="*/ 56 h 102"/>
              <a:gd name="T20" fmla="*/ 13 w 112"/>
              <a:gd name="T21" fmla="*/ 49 h 102"/>
              <a:gd name="T22" fmla="*/ 27 w 112"/>
              <a:gd name="T23" fmla="*/ 57 h 102"/>
              <a:gd name="T24" fmla="*/ 29 w 112"/>
              <a:gd name="T25" fmla="*/ 37 h 102"/>
              <a:gd name="T26" fmla="*/ 13 w 112"/>
              <a:gd name="T27" fmla="*/ 40 h 102"/>
              <a:gd name="T28" fmla="*/ 96 w 112"/>
              <a:gd name="T29" fmla="*/ 62 h 102"/>
              <a:gd name="T30" fmla="*/ 81 w 112"/>
              <a:gd name="T31" fmla="*/ 77 h 102"/>
              <a:gd name="T32" fmla="*/ 96 w 112"/>
              <a:gd name="T33" fmla="*/ 92 h 102"/>
              <a:gd name="T34" fmla="*/ 112 w 112"/>
              <a:gd name="T35" fmla="*/ 77 h 102"/>
              <a:gd name="T36" fmla="*/ 96 w 112"/>
              <a:gd name="T37" fmla="*/ 62 h 102"/>
              <a:gd name="T38" fmla="*/ 96 w 112"/>
              <a:gd name="T39" fmla="*/ 70 h 102"/>
              <a:gd name="T40" fmla="*/ 89 w 112"/>
              <a:gd name="T41" fmla="*/ 77 h 102"/>
              <a:gd name="T42" fmla="*/ 96 w 112"/>
              <a:gd name="T43" fmla="*/ 84 h 102"/>
              <a:gd name="T44" fmla="*/ 103 w 112"/>
              <a:gd name="T45" fmla="*/ 77 h 102"/>
              <a:gd name="T46" fmla="*/ 70 w 112"/>
              <a:gd name="T47" fmla="*/ 74 h 102"/>
              <a:gd name="T48" fmla="*/ 60 w 112"/>
              <a:gd name="T49" fmla="*/ 82 h 102"/>
              <a:gd name="T50" fmla="*/ 45 w 112"/>
              <a:gd name="T51" fmla="*/ 83 h 102"/>
              <a:gd name="T52" fmla="*/ 46 w 112"/>
              <a:gd name="T53" fmla="*/ 97 h 102"/>
              <a:gd name="T54" fmla="*/ 62 w 112"/>
              <a:gd name="T55" fmla="*/ 92 h 102"/>
              <a:gd name="T56" fmla="*/ 77 w 112"/>
              <a:gd name="T57" fmla="*/ 98 h 102"/>
              <a:gd name="T58" fmla="*/ 70 w 112"/>
              <a:gd name="T59" fmla="*/ 74 h 102"/>
              <a:gd name="T60" fmla="*/ 40 w 112"/>
              <a:gd name="T61" fmla="*/ 21 h 102"/>
              <a:gd name="T62" fmla="*/ 40 w 112"/>
              <a:gd name="T63" fmla="*/ 43 h 102"/>
              <a:gd name="T64" fmla="*/ 62 w 112"/>
              <a:gd name="T65" fmla="*/ 43 h 102"/>
              <a:gd name="T66" fmla="*/ 62 w 112"/>
              <a:gd name="T67" fmla="*/ 21 h 102"/>
              <a:gd name="T68" fmla="*/ 56 w 112"/>
              <a:gd name="T69" fmla="*/ 27 h 102"/>
              <a:gd name="T70" fmla="*/ 46 w 112"/>
              <a:gd name="T71" fmla="*/ 27 h 102"/>
              <a:gd name="T72" fmla="*/ 46 w 112"/>
              <a:gd name="T73" fmla="*/ 36 h 102"/>
              <a:gd name="T74" fmla="*/ 56 w 112"/>
              <a:gd name="T75" fmla="*/ 36 h 102"/>
              <a:gd name="T76" fmla="*/ 56 w 112"/>
              <a:gd name="T77" fmla="*/ 2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02">
                <a:moveTo>
                  <a:pt x="21" y="101"/>
                </a:moveTo>
                <a:cubicBezTo>
                  <a:pt x="12" y="74"/>
                  <a:pt x="22" y="64"/>
                  <a:pt x="37" y="58"/>
                </a:cubicBezTo>
                <a:cubicBezTo>
                  <a:pt x="43" y="57"/>
                  <a:pt x="49" y="56"/>
                  <a:pt x="55" y="55"/>
                </a:cubicBezTo>
                <a:cubicBezTo>
                  <a:pt x="60" y="54"/>
                  <a:pt x="65" y="53"/>
                  <a:pt x="69" y="52"/>
                </a:cubicBezTo>
                <a:cubicBezTo>
                  <a:pt x="78" y="50"/>
                  <a:pt x="84" y="44"/>
                  <a:pt x="81" y="30"/>
                </a:cubicBezTo>
                <a:cubicBezTo>
                  <a:pt x="70" y="32"/>
                  <a:pt x="70" y="32"/>
                  <a:pt x="70" y="32"/>
                </a:cubicBezTo>
                <a:cubicBezTo>
                  <a:pt x="75" y="16"/>
                  <a:pt x="75" y="16"/>
                  <a:pt x="75" y="16"/>
                </a:cubicBezTo>
                <a:cubicBezTo>
                  <a:pt x="80" y="0"/>
                  <a:pt x="80" y="0"/>
                  <a:pt x="80" y="0"/>
                </a:cubicBezTo>
                <a:cubicBezTo>
                  <a:pt x="91" y="12"/>
                  <a:pt x="91" y="12"/>
                  <a:pt x="91" y="12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4" y="26"/>
                  <a:pt x="94" y="26"/>
                  <a:pt x="94" y="26"/>
                </a:cubicBezTo>
                <a:cubicBezTo>
                  <a:pt x="100" y="52"/>
                  <a:pt x="89" y="61"/>
                  <a:pt x="73" y="65"/>
                </a:cubicBezTo>
                <a:cubicBezTo>
                  <a:pt x="68" y="67"/>
                  <a:pt x="62" y="68"/>
                  <a:pt x="57" y="68"/>
                </a:cubicBezTo>
                <a:cubicBezTo>
                  <a:pt x="52" y="69"/>
                  <a:pt x="46" y="70"/>
                  <a:pt x="42" y="72"/>
                </a:cubicBezTo>
                <a:cubicBezTo>
                  <a:pt x="33" y="74"/>
                  <a:pt x="29" y="80"/>
                  <a:pt x="34" y="97"/>
                </a:cubicBezTo>
                <a:cubicBezTo>
                  <a:pt x="21" y="101"/>
                  <a:pt x="21" y="101"/>
                  <a:pt x="21" y="101"/>
                </a:cubicBezTo>
                <a:close/>
                <a:moveTo>
                  <a:pt x="2" y="34"/>
                </a:moveTo>
                <a:cubicBezTo>
                  <a:pt x="0" y="40"/>
                  <a:pt x="0" y="40"/>
                  <a:pt x="0" y="40"/>
                </a:cubicBezTo>
                <a:cubicBezTo>
                  <a:pt x="3" y="41"/>
                  <a:pt x="6" y="43"/>
                  <a:pt x="8" y="45"/>
                </a:cubicBezTo>
                <a:cubicBezTo>
                  <a:pt x="6" y="48"/>
                  <a:pt x="3" y="52"/>
                  <a:pt x="1" y="56"/>
                </a:cubicBezTo>
                <a:cubicBezTo>
                  <a:pt x="7" y="59"/>
                  <a:pt x="7" y="59"/>
                  <a:pt x="7" y="59"/>
                </a:cubicBezTo>
                <a:cubicBezTo>
                  <a:pt x="9" y="56"/>
                  <a:pt x="11" y="52"/>
                  <a:pt x="13" y="49"/>
                </a:cubicBezTo>
                <a:cubicBezTo>
                  <a:pt x="16" y="53"/>
                  <a:pt x="19" y="56"/>
                  <a:pt x="21" y="60"/>
                </a:cubicBezTo>
                <a:cubicBezTo>
                  <a:pt x="27" y="57"/>
                  <a:pt x="27" y="57"/>
                  <a:pt x="27" y="57"/>
                </a:cubicBezTo>
                <a:cubicBezTo>
                  <a:pt x="24" y="52"/>
                  <a:pt x="22" y="48"/>
                  <a:pt x="18" y="44"/>
                </a:cubicBezTo>
                <a:cubicBezTo>
                  <a:pt x="21" y="41"/>
                  <a:pt x="25" y="39"/>
                  <a:pt x="29" y="37"/>
                </a:cubicBezTo>
                <a:cubicBezTo>
                  <a:pt x="26" y="30"/>
                  <a:pt x="26" y="30"/>
                  <a:pt x="26" y="30"/>
                </a:cubicBezTo>
                <a:cubicBezTo>
                  <a:pt x="21" y="33"/>
                  <a:pt x="17" y="36"/>
                  <a:pt x="13" y="40"/>
                </a:cubicBezTo>
                <a:cubicBezTo>
                  <a:pt x="10" y="37"/>
                  <a:pt x="6" y="35"/>
                  <a:pt x="2" y="34"/>
                </a:cubicBezTo>
                <a:close/>
                <a:moveTo>
                  <a:pt x="96" y="62"/>
                </a:moveTo>
                <a:cubicBezTo>
                  <a:pt x="92" y="62"/>
                  <a:pt x="88" y="63"/>
                  <a:pt x="85" y="66"/>
                </a:cubicBezTo>
                <a:cubicBezTo>
                  <a:pt x="82" y="69"/>
                  <a:pt x="81" y="73"/>
                  <a:pt x="81" y="77"/>
                </a:cubicBezTo>
                <a:cubicBezTo>
                  <a:pt x="81" y="81"/>
                  <a:pt x="82" y="85"/>
                  <a:pt x="85" y="88"/>
                </a:cubicBezTo>
                <a:cubicBezTo>
                  <a:pt x="88" y="91"/>
                  <a:pt x="92" y="92"/>
                  <a:pt x="96" y="92"/>
                </a:cubicBezTo>
                <a:cubicBezTo>
                  <a:pt x="100" y="92"/>
                  <a:pt x="104" y="91"/>
                  <a:pt x="107" y="88"/>
                </a:cubicBezTo>
                <a:cubicBezTo>
                  <a:pt x="110" y="85"/>
                  <a:pt x="112" y="81"/>
                  <a:pt x="112" y="77"/>
                </a:cubicBezTo>
                <a:cubicBezTo>
                  <a:pt x="112" y="73"/>
                  <a:pt x="110" y="69"/>
                  <a:pt x="107" y="66"/>
                </a:cubicBezTo>
                <a:cubicBezTo>
                  <a:pt x="104" y="63"/>
                  <a:pt x="100" y="62"/>
                  <a:pt x="96" y="62"/>
                </a:cubicBezTo>
                <a:close/>
                <a:moveTo>
                  <a:pt x="101" y="72"/>
                </a:moveTo>
                <a:cubicBezTo>
                  <a:pt x="100" y="71"/>
                  <a:pt x="98" y="70"/>
                  <a:pt x="96" y="70"/>
                </a:cubicBezTo>
                <a:cubicBezTo>
                  <a:pt x="94" y="70"/>
                  <a:pt x="93" y="71"/>
                  <a:pt x="91" y="72"/>
                </a:cubicBezTo>
                <a:cubicBezTo>
                  <a:pt x="90" y="73"/>
                  <a:pt x="89" y="75"/>
                  <a:pt x="89" y="77"/>
                </a:cubicBezTo>
                <a:cubicBezTo>
                  <a:pt x="89" y="79"/>
                  <a:pt x="90" y="81"/>
                  <a:pt x="91" y="82"/>
                </a:cubicBezTo>
                <a:cubicBezTo>
                  <a:pt x="93" y="83"/>
                  <a:pt x="94" y="84"/>
                  <a:pt x="96" y="84"/>
                </a:cubicBezTo>
                <a:cubicBezTo>
                  <a:pt x="98" y="84"/>
                  <a:pt x="100" y="83"/>
                  <a:pt x="101" y="82"/>
                </a:cubicBezTo>
                <a:cubicBezTo>
                  <a:pt x="102" y="81"/>
                  <a:pt x="103" y="79"/>
                  <a:pt x="103" y="77"/>
                </a:cubicBezTo>
                <a:cubicBezTo>
                  <a:pt x="103" y="75"/>
                  <a:pt x="102" y="73"/>
                  <a:pt x="101" y="72"/>
                </a:cubicBezTo>
                <a:close/>
                <a:moveTo>
                  <a:pt x="70" y="74"/>
                </a:moveTo>
                <a:cubicBezTo>
                  <a:pt x="63" y="73"/>
                  <a:pt x="63" y="73"/>
                  <a:pt x="63" y="73"/>
                </a:cubicBezTo>
                <a:cubicBezTo>
                  <a:pt x="62" y="76"/>
                  <a:pt x="61" y="79"/>
                  <a:pt x="60" y="82"/>
                </a:cubicBezTo>
                <a:cubicBezTo>
                  <a:pt x="56" y="80"/>
                  <a:pt x="52" y="78"/>
                  <a:pt x="48" y="77"/>
                </a:cubicBezTo>
                <a:cubicBezTo>
                  <a:pt x="45" y="83"/>
                  <a:pt x="45" y="83"/>
                  <a:pt x="45" y="83"/>
                </a:cubicBezTo>
                <a:cubicBezTo>
                  <a:pt x="49" y="84"/>
                  <a:pt x="53" y="86"/>
                  <a:pt x="56" y="88"/>
                </a:cubicBezTo>
                <a:cubicBezTo>
                  <a:pt x="53" y="91"/>
                  <a:pt x="50" y="94"/>
                  <a:pt x="46" y="97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4" y="99"/>
                  <a:pt x="58" y="96"/>
                  <a:pt x="62" y="92"/>
                </a:cubicBezTo>
                <a:cubicBezTo>
                  <a:pt x="65" y="94"/>
                  <a:pt x="68" y="98"/>
                  <a:pt x="71" y="102"/>
                </a:cubicBezTo>
                <a:cubicBezTo>
                  <a:pt x="77" y="98"/>
                  <a:pt x="77" y="98"/>
                  <a:pt x="77" y="98"/>
                </a:cubicBezTo>
                <a:cubicBezTo>
                  <a:pt x="73" y="93"/>
                  <a:pt x="70" y="89"/>
                  <a:pt x="65" y="86"/>
                </a:cubicBezTo>
                <a:cubicBezTo>
                  <a:pt x="67" y="82"/>
                  <a:pt x="69" y="78"/>
                  <a:pt x="70" y="74"/>
                </a:cubicBezTo>
                <a:close/>
                <a:moveTo>
                  <a:pt x="51" y="16"/>
                </a:moveTo>
                <a:cubicBezTo>
                  <a:pt x="47" y="16"/>
                  <a:pt x="43" y="18"/>
                  <a:pt x="40" y="21"/>
                </a:cubicBezTo>
                <a:cubicBezTo>
                  <a:pt x="37" y="23"/>
                  <a:pt x="36" y="27"/>
                  <a:pt x="36" y="32"/>
                </a:cubicBezTo>
                <a:cubicBezTo>
                  <a:pt x="36" y="36"/>
                  <a:pt x="37" y="40"/>
                  <a:pt x="40" y="43"/>
                </a:cubicBezTo>
                <a:cubicBezTo>
                  <a:pt x="43" y="45"/>
                  <a:pt x="47" y="47"/>
                  <a:pt x="51" y="47"/>
                </a:cubicBezTo>
                <a:cubicBezTo>
                  <a:pt x="55" y="47"/>
                  <a:pt x="59" y="45"/>
                  <a:pt x="62" y="43"/>
                </a:cubicBezTo>
                <a:cubicBezTo>
                  <a:pt x="65" y="40"/>
                  <a:pt x="67" y="36"/>
                  <a:pt x="67" y="32"/>
                </a:cubicBezTo>
                <a:cubicBezTo>
                  <a:pt x="67" y="27"/>
                  <a:pt x="65" y="23"/>
                  <a:pt x="62" y="21"/>
                </a:cubicBezTo>
                <a:cubicBezTo>
                  <a:pt x="59" y="18"/>
                  <a:pt x="55" y="16"/>
                  <a:pt x="51" y="16"/>
                </a:cubicBezTo>
                <a:close/>
                <a:moveTo>
                  <a:pt x="56" y="27"/>
                </a:moveTo>
                <a:cubicBezTo>
                  <a:pt x="55" y="26"/>
                  <a:pt x="53" y="25"/>
                  <a:pt x="51" y="25"/>
                </a:cubicBezTo>
                <a:cubicBezTo>
                  <a:pt x="49" y="25"/>
                  <a:pt x="48" y="26"/>
                  <a:pt x="46" y="27"/>
                </a:cubicBezTo>
                <a:cubicBezTo>
                  <a:pt x="45" y="28"/>
                  <a:pt x="44" y="30"/>
                  <a:pt x="44" y="32"/>
                </a:cubicBezTo>
                <a:cubicBezTo>
                  <a:pt x="44" y="33"/>
                  <a:pt x="45" y="35"/>
                  <a:pt x="46" y="36"/>
                </a:cubicBezTo>
                <a:cubicBezTo>
                  <a:pt x="48" y="38"/>
                  <a:pt x="49" y="38"/>
                  <a:pt x="51" y="38"/>
                </a:cubicBezTo>
                <a:cubicBezTo>
                  <a:pt x="53" y="38"/>
                  <a:pt x="55" y="38"/>
                  <a:pt x="56" y="36"/>
                </a:cubicBezTo>
                <a:cubicBezTo>
                  <a:pt x="57" y="35"/>
                  <a:pt x="58" y="33"/>
                  <a:pt x="58" y="32"/>
                </a:cubicBezTo>
                <a:cubicBezTo>
                  <a:pt x="58" y="30"/>
                  <a:pt x="57" y="28"/>
                  <a:pt x="56" y="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6" name="Freeform 122"/>
          <p:cNvSpPr>
            <a:spLocks noChangeAspect="1" noEditPoints="1"/>
          </p:cNvSpPr>
          <p:nvPr/>
        </p:nvSpPr>
        <p:spPr bwMode="auto">
          <a:xfrm>
            <a:off x="6321923" y="2686286"/>
            <a:ext cx="371596" cy="570998"/>
          </a:xfrm>
          <a:custGeom>
            <a:avLst/>
            <a:gdLst>
              <a:gd name="T0" fmla="*/ 31 w 70"/>
              <a:gd name="T1" fmla="*/ 20 h 108"/>
              <a:gd name="T2" fmla="*/ 36 w 70"/>
              <a:gd name="T3" fmla="*/ 20 h 108"/>
              <a:gd name="T4" fmla="*/ 51 w 70"/>
              <a:gd name="T5" fmla="*/ 32 h 108"/>
              <a:gd name="T6" fmla="*/ 62 w 70"/>
              <a:gd name="T7" fmla="*/ 51 h 108"/>
              <a:gd name="T8" fmla="*/ 64 w 70"/>
              <a:gd name="T9" fmla="*/ 69 h 108"/>
              <a:gd name="T10" fmla="*/ 63 w 70"/>
              <a:gd name="T11" fmla="*/ 74 h 108"/>
              <a:gd name="T12" fmla="*/ 54 w 70"/>
              <a:gd name="T13" fmla="*/ 60 h 108"/>
              <a:gd name="T14" fmla="*/ 49 w 70"/>
              <a:gd name="T15" fmla="*/ 55 h 108"/>
              <a:gd name="T16" fmla="*/ 41 w 70"/>
              <a:gd name="T17" fmla="*/ 42 h 108"/>
              <a:gd name="T18" fmla="*/ 40 w 70"/>
              <a:gd name="T19" fmla="*/ 34 h 108"/>
              <a:gd name="T20" fmla="*/ 31 w 70"/>
              <a:gd name="T21" fmla="*/ 20 h 108"/>
              <a:gd name="T22" fmla="*/ 39 w 70"/>
              <a:gd name="T23" fmla="*/ 60 h 108"/>
              <a:gd name="T24" fmla="*/ 36 w 70"/>
              <a:gd name="T25" fmla="*/ 70 h 108"/>
              <a:gd name="T26" fmla="*/ 54 w 70"/>
              <a:gd name="T27" fmla="*/ 103 h 108"/>
              <a:gd name="T28" fmla="*/ 65 w 70"/>
              <a:gd name="T29" fmla="*/ 106 h 108"/>
              <a:gd name="T30" fmla="*/ 65 w 70"/>
              <a:gd name="T31" fmla="*/ 106 h 108"/>
              <a:gd name="T32" fmla="*/ 68 w 70"/>
              <a:gd name="T33" fmla="*/ 95 h 108"/>
              <a:gd name="T34" fmla="*/ 49 w 70"/>
              <a:gd name="T35" fmla="*/ 63 h 108"/>
              <a:gd name="T36" fmla="*/ 39 w 70"/>
              <a:gd name="T37" fmla="*/ 60 h 108"/>
              <a:gd name="T38" fmla="*/ 39 w 70"/>
              <a:gd name="T39" fmla="*/ 60 h 108"/>
              <a:gd name="T40" fmla="*/ 5 w 70"/>
              <a:gd name="T41" fmla="*/ 2 h 108"/>
              <a:gd name="T42" fmla="*/ 2 w 70"/>
              <a:gd name="T43" fmla="*/ 13 h 108"/>
              <a:gd name="T44" fmla="*/ 21 w 70"/>
              <a:gd name="T45" fmla="*/ 45 h 108"/>
              <a:gd name="T46" fmla="*/ 32 w 70"/>
              <a:gd name="T47" fmla="*/ 48 h 108"/>
              <a:gd name="T48" fmla="*/ 32 w 70"/>
              <a:gd name="T49" fmla="*/ 48 h 108"/>
              <a:gd name="T50" fmla="*/ 35 w 70"/>
              <a:gd name="T51" fmla="*/ 37 h 108"/>
              <a:gd name="T52" fmla="*/ 16 w 70"/>
              <a:gd name="T53" fmla="*/ 5 h 108"/>
              <a:gd name="T54" fmla="*/ 5 w 70"/>
              <a:gd name="T55" fmla="*/ 2 h 108"/>
              <a:gd name="T56" fmla="*/ 5 w 70"/>
              <a:gd name="T57" fmla="*/ 2 h 108"/>
              <a:gd name="T58" fmla="*/ 39 w 70"/>
              <a:gd name="T59" fmla="*/ 88 h 108"/>
              <a:gd name="T60" fmla="*/ 31 w 70"/>
              <a:gd name="T61" fmla="*/ 73 h 108"/>
              <a:gd name="T62" fmla="*/ 29 w 70"/>
              <a:gd name="T63" fmla="*/ 66 h 108"/>
              <a:gd name="T64" fmla="*/ 22 w 70"/>
              <a:gd name="T65" fmla="*/ 53 h 108"/>
              <a:gd name="T66" fmla="*/ 16 w 70"/>
              <a:gd name="T67" fmla="*/ 48 h 108"/>
              <a:gd name="T68" fmla="*/ 8 w 70"/>
              <a:gd name="T69" fmla="*/ 33 h 108"/>
              <a:gd name="T70" fmla="*/ 6 w 70"/>
              <a:gd name="T71" fmla="*/ 38 h 108"/>
              <a:gd name="T72" fmla="*/ 8 w 70"/>
              <a:gd name="T73" fmla="*/ 57 h 108"/>
              <a:gd name="T74" fmla="*/ 19 w 70"/>
              <a:gd name="T75" fmla="*/ 75 h 108"/>
              <a:gd name="T76" fmla="*/ 34 w 70"/>
              <a:gd name="T77" fmla="*/ 87 h 108"/>
              <a:gd name="T78" fmla="*/ 39 w 70"/>
              <a:gd name="T79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108">
                <a:moveTo>
                  <a:pt x="31" y="20"/>
                </a:moveTo>
                <a:cubicBezTo>
                  <a:pt x="33" y="20"/>
                  <a:pt x="34" y="20"/>
                  <a:pt x="36" y="20"/>
                </a:cubicBezTo>
                <a:cubicBezTo>
                  <a:pt x="42" y="22"/>
                  <a:pt x="48" y="26"/>
                  <a:pt x="51" y="32"/>
                </a:cubicBezTo>
                <a:cubicBezTo>
                  <a:pt x="62" y="51"/>
                  <a:pt x="62" y="51"/>
                  <a:pt x="62" y="51"/>
                </a:cubicBezTo>
                <a:cubicBezTo>
                  <a:pt x="65" y="56"/>
                  <a:pt x="66" y="63"/>
                  <a:pt x="64" y="69"/>
                </a:cubicBezTo>
                <a:cubicBezTo>
                  <a:pt x="64" y="71"/>
                  <a:pt x="63" y="73"/>
                  <a:pt x="63" y="74"/>
                </a:cubicBezTo>
                <a:cubicBezTo>
                  <a:pt x="54" y="60"/>
                  <a:pt x="54" y="60"/>
                  <a:pt x="54" y="60"/>
                </a:cubicBezTo>
                <a:cubicBezTo>
                  <a:pt x="53" y="58"/>
                  <a:pt x="51" y="56"/>
                  <a:pt x="49" y="55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39"/>
                  <a:pt x="41" y="37"/>
                  <a:pt x="40" y="34"/>
                </a:cubicBezTo>
                <a:cubicBezTo>
                  <a:pt x="31" y="20"/>
                  <a:pt x="31" y="20"/>
                  <a:pt x="31" y="20"/>
                </a:cubicBezTo>
                <a:close/>
                <a:moveTo>
                  <a:pt x="39" y="60"/>
                </a:moveTo>
                <a:cubicBezTo>
                  <a:pt x="35" y="62"/>
                  <a:pt x="34" y="67"/>
                  <a:pt x="36" y="70"/>
                </a:cubicBezTo>
                <a:cubicBezTo>
                  <a:pt x="54" y="103"/>
                  <a:pt x="54" y="103"/>
                  <a:pt x="54" y="103"/>
                </a:cubicBezTo>
                <a:cubicBezTo>
                  <a:pt x="57" y="107"/>
                  <a:pt x="61" y="108"/>
                  <a:pt x="65" y="106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69" y="104"/>
                  <a:pt x="70" y="99"/>
                  <a:pt x="68" y="95"/>
                </a:cubicBezTo>
                <a:cubicBezTo>
                  <a:pt x="49" y="63"/>
                  <a:pt x="49" y="63"/>
                  <a:pt x="49" y="63"/>
                </a:cubicBezTo>
                <a:cubicBezTo>
                  <a:pt x="47" y="59"/>
                  <a:pt x="42" y="57"/>
                  <a:pt x="39" y="60"/>
                </a:cubicBezTo>
                <a:cubicBezTo>
                  <a:pt x="39" y="60"/>
                  <a:pt x="39" y="60"/>
                  <a:pt x="39" y="60"/>
                </a:cubicBezTo>
                <a:close/>
                <a:moveTo>
                  <a:pt x="5" y="2"/>
                </a:moveTo>
                <a:cubicBezTo>
                  <a:pt x="2" y="4"/>
                  <a:pt x="0" y="9"/>
                  <a:pt x="2" y="13"/>
                </a:cubicBezTo>
                <a:cubicBezTo>
                  <a:pt x="21" y="45"/>
                  <a:pt x="21" y="45"/>
                  <a:pt x="21" y="45"/>
                </a:cubicBezTo>
                <a:cubicBezTo>
                  <a:pt x="23" y="49"/>
                  <a:pt x="28" y="50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6" y="46"/>
                  <a:pt x="37" y="41"/>
                  <a:pt x="35" y="37"/>
                </a:cubicBezTo>
                <a:cubicBezTo>
                  <a:pt x="16" y="5"/>
                  <a:pt x="16" y="5"/>
                  <a:pt x="16" y="5"/>
                </a:cubicBezTo>
                <a:cubicBezTo>
                  <a:pt x="14" y="1"/>
                  <a:pt x="9" y="0"/>
                  <a:pt x="5" y="2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39" y="88"/>
                </a:moveTo>
                <a:cubicBezTo>
                  <a:pt x="31" y="73"/>
                  <a:pt x="31" y="73"/>
                  <a:pt x="31" y="73"/>
                </a:cubicBezTo>
                <a:cubicBezTo>
                  <a:pt x="30" y="71"/>
                  <a:pt x="29" y="69"/>
                  <a:pt x="29" y="66"/>
                </a:cubicBezTo>
                <a:cubicBezTo>
                  <a:pt x="22" y="53"/>
                  <a:pt x="22" y="53"/>
                  <a:pt x="22" y="53"/>
                </a:cubicBezTo>
                <a:cubicBezTo>
                  <a:pt x="19" y="52"/>
                  <a:pt x="18" y="50"/>
                  <a:pt x="16" y="48"/>
                </a:cubicBezTo>
                <a:cubicBezTo>
                  <a:pt x="8" y="33"/>
                  <a:pt x="8" y="33"/>
                  <a:pt x="8" y="33"/>
                </a:cubicBezTo>
                <a:cubicBezTo>
                  <a:pt x="7" y="34"/>
                  <a:pt x="6" y="36"/>
                  <a:pt x="6" y="38"/>
                </a:cubicBezTo>
                <a:cubicBezTo>
                  <a:pt x="4" y="44"/>
                  <a:pt x="5" y="51"/>
                  <a:pt x="8" y="57"/>
                </a:cubicBezTo>
                <a:cubicBezTo>
                  <a:pt x="19" y="75"/>
                  <a:pt x="19" y="75"/>
                  <a:pt x="19" y="75"/>
                </a:cubicBezTo>
                <a:cubicBezTo>
                  <a:pt x="22" y="81"/>
                  <a:pt x="28" y="85"/>
                  <a:pt x="34" y="87"/>
                </a:cubicBezTo>
                <a:cubicBezTo>
                  <a:pt x="36" y="87"/>
                  <a:pt x="38" y="88"/>
                  <a:pt x="39" y="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7" name="Freeform 151"/>
          <p:cNvSpPr>
            <a:spLocks noChangeAspect="1" noEditPoints="1"/>
          </p:cNvSpPr>
          <p:nvPr/>
        </p:nvSpPr>
        <p:spPr bwMode="auto">
          <a:xfrm>
            <a:off x="4371998" y="2694348"/>
            <a:ext cx="529239" cy="554871"/>
          </a:xfrm>
          <a:custGeom>
            <a:avLst/>
            <a:gdLst>
              <a:gd name="T0" fmla="*/ 93 w 123"/>
              <a:gd name="T1" fmla="*/ 129 h 129"/>
              <a:gd name="T2" fmla="*/ 62 w 123"/>
              <a:gd name="T3" fmla="*/ 111 h 129"/>
              <a:gd name="T4" fmla="*/ 89 w 123"/>
              <a:gd name="T5" fmla="*/ 84 h 129"/>
              <a:gd name="T6" fmla="*/ 91 w 123"/>
              <a:gd name="T7" fmla="*/ 98 h 129"/>
              <a:gd name="T8" fmla="*/ 111 w 123"/>
              <a:gd name="T9" fmla="*/ 70 h 129"/>
              <a:gd name="T10" fmla="*/ 109 w 123"/>
              <a:gd name="T11" fmla="*/ 62 h 129"/>
              <a:gd name="T12" fmla="*/ 114 w 123"/>
              <a:gd name="T13" fmla="*/ 59 h 129"/>
              <a:gd name="T14" fmla="*/ 122 w 123"/>
              <a:gd name="T15" fmla="*/ 79 h 129"/>
              <a:gd name="T16" fmla="*/ 92 w 123"/>
              <a:gd name="T17" fmla="*/ 118 h 129"/>
              <a:gd name="T18" fmla="*/ 93 w 123"/>
              <a:gd name="T19" fmla="*/ 129 h 129"/>
              <a:gd name="T20" fmla="*/ 0 w 123"/>
              <a:gd name="T21" fmla="*/ 58 h 129"/>
              <a:gd name="T22" fmla="*/ 30 w 123"/>
              <a:gd name="T23" fmla="*/ 38 h 129"/>
              <a:gd name="T24" fmla="*/ 42 w 123"/>
              <a:gd name="T25" fmla="*/ 74 h 129"/>
              <a:gd name="T26" fmla="*/ 29 w 123"/>
              <a:gd name="T27" fmla="*/ 69 h 129"/>
              <a:gd name="T28" fmla="*/ 45 w 123"/>
              <a:gd name="T29" fmla="*/ 99 h 129"/>
              <a:gd name="T30" fmla="*/ 53 w 123"/>
              <a:gd name="T31" fmla="*/ 101 h 129"/>
              <a:gd name="T32" fmla="*/ 53 w 123"/>
              <a:gd name="T33" fmla="*/ 107 h 129"/>
              <a:gd name="T34" fmla="*/ 33 w 123"/>
              <a:gd name="T35" fmla="*/ 105 h 129"/>
              <a:gd name="T36" fmla="*/ 11 w 123"/>
              <a:gd name="T37" fmla="*/ 62 h 129"/>
              <a:gd name="T38" fmla="*/ 0 w 123"/>
              <a:gd name="T39" fmla="*/ 58 h 129"/>
              <a:gd name="T40" fmla="*/ 111 w 123"/>
              <a:gd name="T41" fmla="*/ 9 h 129"/>
              <a:gd name="T42" fmla="*/ 102 w 123"/>
              <a:gd name="T43" fmla="*/ 16 h 129"/>
              <a:gd name="T44" fmla="*/ 54 w 123"/>
              <a:gd name="T45" fmla="*/ 12 h 129"/>
              <a:gd name="T46" fmla="*/ 41 w 123"/>
              <a:gd name="T47" fmla="*/ 28 h 129"/>
              <a:gd name="T48" fmla="*/ 46 w 123"/>
              <a:gd name="T49" fmla="*/ 32 h 129"/>
              <a:gd name="T50" fmla="*/ 52 w 123"/>
              <a:gd name="T51" fmla="*/ 26 h 129"/>
              <a:gd name="T52" fmla="*/ 86 w 123"/>
              <a:gd name="T53" fmla="*/ 28 h 129"/>
              <a:gd name="T54" fmla="*/ 75 w 123"/>
              <a:gd name="T55" fmla="*/ 37 h 129"/>
              <a:gd name="T56" fmla="*/ 112 w 123"/>
              <a:gd name="T57" fmla="*/ 46 h 129"/>
              <a:gd name="T58" fmla="*/ 111 w 123"/>
              <a:gd name="T59" fmla="*/ 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3" h="129">
                <a:moveTo>
                  <a:pt x="93" y="129"/>
                </a:moveTo>
                <a:cubicBezTo>
                  <a:pt x="62" y="111"/>
                  <a:pt x="62" y="111"/>
                  <a:pt x="62" y="111"/>
                </a:cubicBezTo>
                <a:cubicBezTo>
                  <a:pt x="89" y="84"/>
                  <a:pt x="89" y="84"/>
                  <a:pt x="89" y="84"/>
                </a:cubicBezTo>
                <a:cubicBezTo>
                  <a:pt x="91" y="98"/>
                  <a:pt x="91" y="98"/>
                  <a:pt x="91" y="98"/>
                </a:cubicBezTo>
                <a:cubicBezTo>
                  <a:pt x="103" y="95"/>
                  <a:pt x="112" y="83"/>
                  <a:pt x="111" y="70"/>
                </a:cubicBezTo>
                <a:cubicBezTo>
                  <a:pt x="110" y="67"/>
                  <a:pt x="110" y="64"/>
                  <a:pt x="109" y="62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8" y="65"/>
                  <a:pt x="121" y="71"/>
                  <a:pt x="122" y="79"/>
                </a:cubicBezTo>
                <a:cubicBezTo>
                  <a:pt x="123" y="98"/>
                  <a:pt x="111" y="114"/>
                  <a:pt x="92" y="118"/>
                </a:cubicBezTo>
                <a:cubicBezTo>
                  <a:pt x="93" y="129"/>
                  <a:pt x="93" y="129"/>
                  <a:pt x="93" y="129"/>
                </a:cubicBezTo>
                <a:close/>
                <a:moveTo>
                  <a:pt x="0" y="58"/>
                </a:moveTo>
                <a:cubicBezTo>
                  <a:pt x="30" y="38"/>
                  <a:pt x="30" y="38"/>
                  <a:pt x="30" y="38"/>
                </a:cubicBezTo>
                <a:cubicBezTo>
                  <a:pt x="42" y="74"/>
                  <a:pt x="42" y="74"/>
                  <a:pt x="42" y="74"/>
                </a:cubicBezTo>
                <a:cubicBezTo>
                  <a:pt x="29" y="69"/>
                  <a:pt x="29" y="69"/>
                  <a:pt x="29" y="69"/>
                </a:cubicBezTo>
                <a:cubicBezTo>
                  <a:pt x="26" y="82"/>
                  <a:pt x="33" y="95"/>
                  <a:pt x="45" y="99"/>
                </a:cubicBezTo>
                <a:cubicBezTo>
                  <a:pt x="48" y="100"/>
                  <a:pt x="51" y="101"/>
                  <a:pt x="53" y="101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47" y="108"/>
                  <a:pt x="39" y="108"/>
                  <a:pt x="33" y="105"/>
                </a:cubicBezTo>
                <a:cubicBezTo>
                  <a:pt x="15" y="99"/>
                  <a:pt x="6" y="80"/>
                  <a:pt x="11" y="62"/>
                </a:cubicBezTo>
                <a:cubicBezTo>
                  <a:pt x="0" y="58"/>
                  <a:pt x="0" y="58"/>
                  <a:pt x="0" y="58"/>
                </a:cubicBezTo>
                <a:close/>
                <a:moveTo>
                  <a:pt x="111" y="9"/>
                </a:moveTo>
                <a:cubicBezTo>
                  <a:pt x="102" y="16"/>
                  <a:pt x="102" y="16"/>
                  <a:pt x="102" y="16"/>
                </a:cubicBezTo>
                <a:cubicBezTo>
                  <a:pt x="90" y="3"/>
                  <a:pt x="69" y="0"/>
                  <a:pt x="54" y="12"/>
                </a:cubicBezTo>
                <a:cubicBezTo>
                  <a:pt x="48" y="16"/>
                  <a:pt x="44" y="22"/>
                  <a:pt x="41" y="28"/>
                </a:cubicBezTo>
                <a:cubicBezTo>
                  <a:pt x="46" y="32"/>
                  <a:pt x="46" y="32"/>
                  <a:pt x="46" y="32"/>
                </a:cubicBezTo>
                <a:cubicBezTo>
                  <a:pt x="48" y="29"/>
                  <a:pt x="49" y="27"/>
                  <a:pt x="52" y="26"/>
                </a:cubicBezTo>
                <a:cubicBezTo>
                  <a:pt x="62" y="18"/>
                  <a:pt x="77" y="19"/>
                  <a:pt x="86" y="28"/>
                </a:cubicBezTo>
                <a:cubicBezTo>
                  <a:pt x="75" y="37"/>
                  <a:pt x="75" y="37"/>
                  <a:pt x="75" y="37"/>
                </a:cubicBezTo>
                <a:cubicBezTo>
                  <a:pt x="112" y="46"/>
                  <a:pt x="112" y="46"/>
                  <a:pt x="112" y="46"/>
                </a:cubicBezTo>
                <a:lnTo>
                  <a:pt x="111" y="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1" name="组合 67"/>
          <p:cNvGrpSpPr>
            <a:grpSpLocks noChangeAspect="1"/>
          </p:cNvGrpSpPr>
          <p:nvPr/>
        </p:nvGrpSpPr>
        <p:grpSpPr>
          <a:xfrm>
            <a:off x="8373554" y="2677889"/>
            <a:ext cx="488960" cy="587793"/>
            <a:chOff x="5072479" y="2378340"/>
            <a:chExt cx="239649" cy="288000"/>
          </a:xfrm>
          <a:solidFill>
            <a:schemeClr val="bg1"/>
          </a:solidFill>
        </p:grpSpPr>
        <p:sp>
          <p:nvSpPr>
            <p:cNvPr id="69" name="Freeform 846"/>
            <p:cNvSpPr>
              <a:spLocks/>
            </p:cNvSpPr>
            <p:nvPr/>
          </p:nvSpPr>
          <p:spPr bwMode="auto">
            <a:xfrm>
              <a:off x="5072479" y="2432997"/>
              <a:ext cx="239649" cy="233343"/>
            </a:xfrm>
            <a:custGeom>
              <a:avLst/>
              <a:gdLst>
                <a:gd name="T0" fmla="*/ 29 w 48"/>
                <a:gd name="T1" fmla="*/ 0 h 47"/>
                <a:gd name="T2" fmla="*/ 29 w 48"/>
                <a:gd name="T3" fmla="*/ 7 h 47"/>
                <a:gd name="T4" fmla="*/ 41 w 48"/>
                <a:gd name="T5" fmla="*/ 23 h 47"/>
                <a:gd name="T6" fmla="*/ 24 w 48"/>
                <a:gd name="T7" fmla="*/ 41 h 47"/>
                <a:gd name="T8" fmla="*/ 6 w 48"/>
                <a:gd name="T9" fmla="*/ 23 h 47"/>
                <a:gd name="T10" fmla="*/ 18 w 48"/>
                <a:gd name="T11" fmla="*/ 7 h 47"/>
                <a:gd name="T12" fmla="*/ 18 w 48"/>
                <a:gd name="T13" fmla="*/ 0 h 47"/>
                <a:gd name="T14" fmla="*/ 0 w 48"/>
                <a:gd name="T15" fmla="*/ 23 h 47"/>
                <a:gd name="T16" fmla="*/ 24 w 48"/>
                <a:gd name="T17" fmla="*/ 47 h 47"/>
                <a:gd name="T18" fmla="*/ 48 w 48"/>
                <a:gd name="T19" fmla="*/ 23 h 47"/>
                <a:gd name="T20" fmla="*/ 29 w 48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7">
                  <a:moveTo>
                    <a:pt x="29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36" y="9"/>
                    <a:pt x="41" y="16"/>
                    <a:pt x="41" y="23"/>
                  </a:cubicBezTo>
                  <a:cubicBezTo>
                    <a:pt x="41" y="33"/>
                    <a:pt x="33" y="41"/>
                    <a:pt x="24" y="41"/>
                  </a:cubicBezTo>
                  <a:cubicBezTo>
                    <a:pt x="14" y="41"/>
                    <a:pt x="6" y="33"/>
                    <a:pt x="6" y="23"/>
                  </a:cubicBezTo>
                  <a:cubicBezTo>
                    <a:pt x="6" y="16"/>
                    <a:pt x="11" y="9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2"/>
                    <a:pt x="0" y="12"/>
                    <a:pt x="0" y="23"/>
                  </a:cubicBezTo>
                  <a:cubicBezTo>
                    <a:pt x="0" y="37"/>
                    <a:pt x="10" y="47"/>
                    <a:pt x="24" y="47"/>
                  </a:cubicBezTo>
                  <a:cubicBezTo>
                    <a:pt x="37" y="47"/>
                    <a:pt x="48" y="37"/>
                    <a:pt x="48" y="23"/>
                  </a:cubicBezTo>
                  <a:cubicBezTo>
                    <a:pt x="48" y="12"/>
                    <a:pt x="40" y="2"/>
                    <a:pt x="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0" name="Freeform 847"/>
            <p:cNvSpPr>
              <a:spLocks/>
            </p:cNvSpPr>
            <p:nvPr/>
          </p:nvSpPr>
          <p:spPr bwMode="auto">
            <a:xfrm>
              <a:off x="5167078" y="2378340"/>
              <a:ext cx="44147" cy="138744"/>
            </a:xfrm>
            <a:custGeom>
              <a:avLst/>
              <a:gdLst>
                <a:gd name="T0" fmla="*/ 7 w 9"/>
                <a:gd name="T1" fmla="*/ 0 h 28"/>
                <a:gd name="T2" fmla="*/ 2 w 9"/>
                <a:gd name="T3" fmla="*/ 0 h 28"/>
                <a:gd name="T4" fmla="*/ 0 w 9"/>
                <a:gd name="T5" fmla="*/ 2 h 28"/>
                <a:gd name="T6" fmla="*/ 0 w 9"/>
                <a:gd name="T7" fmla="*/ 10 h 28"/>
                <a:gd name="T8" fmla="*/ 0 w 9"/>
                <a:gd name="T9" fmla="*/ 16 h 28"/>
                <a:gd name="T10" fmla="*/ 0 w 9"/>
                <a:gd name="T11" fmla="*/ 26 h 28"/>
                <a:gd name="T12" fmla="*/ 2 w 9"/>
                <a:gd name="T13" fmla="*/ 28 h 28"/>
                <a:gd name="T14" fmla="*/ 7 w 9"/>
                <a:gd name="T15" fmla="*/ 28 h 28"/>
                <a:gd name="T16" fmla="*/ 9 w 9"/>
                <a:gd name="T17" fmla="*/ 26 h 28"/>
                <a:gd name="T18" fmla="*/ 9 w 9"/>
                <a:gd name="T19" fmla="*/ 16 h 28"/>
                <a:gd name="T20" fmla="*/ 9 w 9"/>
                <a:gd name="T21" fmla="*/ 10 h 28"/>
                <a:gd name="T22" fmla="*/ 9 w 9"/>
                <a:gd name="T23" fmla="*/ 2 h 28"/>
                <a:gd name="T24" fmla="*/ 7 w 9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9" y="27"/>
                    <a:pt x="9" y="2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2673692-F5A9-4D44-B8C7-9617BF93BFF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8591578A-D3C2-4723-8220-B3C861CB6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4D2033BE-768B-4C9A-8F87-B697958B2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3FCDC9A5-4B9A-41FC-AF44-1D20086CA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1CF3AAB5-ABE9-4EBC-AB78-7C6C2D21F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B1ED56C1-C562-497A-8705-B2A51E213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2B21B874-75E0-4740-8B31-125A08FFD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1FC3B05-B3AB-4EC9-8795-0C24A963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106B7769-18AE-46E1-AB56-290CAF21F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C6F22C61-40C2-4F68-B38F-19972B76C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DD236A85-8072-436D-809D-7CB397CF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56B86D57-D54C-49A2-8A04-7E0FCBE120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87C247E7-8292-436E-87AE-38DA8023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FF761868-8AC5-408D-936B-6521FD21B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D97A072F-10BC-4475-AE79-1ACB84C85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1A80170-B3EB-4380-949A-99F1D4FF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40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>
            <a:grpSpLocks/>
          </p:cNvGrpSpPr>
          <p:nvPr/>
        </p:nvGrpSpPr>
        <p:grpSpPr bwMode="auto">
          <a:xfrm>
            <a:off x="8436312" y="3130603"/>
            <a:ext cx="2989929" cy="2990332"/>
            <a:chOff x="768366" y="1765300"/>
            <a:chExt cx="2992140" cy="2992140"/>
          </a:xfrm>
        </p:grpSpPr>
        <p:sp>
          <p:nvSpPr>
            <p:cNvPr id="45075" name="椭圆 22"/>
            <p:cNvSpPr>
              <a:spLocks noChangeArrowheads="1"/>
            </p:cNvSpPr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accent3"/>
            </a:solidFill>
            <a:ln w="9525" algn="ctr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076" name="椭圆 23"/>
            <p:cNvSpPr>
              <a:spLocks noChangeArrowheads="1"/>
            </p:cNvSpPr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grpSp>
        <p:nvGrpSpPr>
          <p:cNvPr id="3" name="组合 24"/>
          <p:cNvGrpSpPr>
            <a:grpSpLocks/>
          </p:cNvGrpSpPr>
          <p:nvPr/>
        </p:nvGrpSpPr>
        <p:grpSpPr bwMode="auto">
          <a:xfrm>
            <a:off x="4426469" y="1405819"/>
            <a:ext cx="2989928" cy="2992447"/>
            <a:chOff x="768366" y="1765300"/>
            <a:chExt cx="2992140" cy="2992140"/>
          </a:xfrm>
        </p:grpSpPr>
        <p:sp>
          <p:nvSpPr>
            <p:cNvPr id="45073" name="椭圆 25"/>
            <p:cNvSpPr>
              <a:spLocks noChangeArrowheads="1"/>
            </p:cNvSpPr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074" name="椭圆 26"/>
            <p:cNvSpPr>
              <a:spLocks noChangeArrowheads="1"/>
            </p:cNvSpPr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9525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801733" y="3604654"/>
            <a:ext cx="2989929" cy="2992447"/>
            <a:chOff x="768366" y="1765300"/>
            <a:chExt cx="2992140" cy="2992140"/>
          </a:xfrm>
        </p:grpSpPr>
        <p:sp>
          <p:nvSpPr>
            <p:cNvPr id="45071" name="椭圆 28"/>
            <p:cNvSpPr>
              <a:spLocks noChangeArrowheads="1"/>
            </p:cNvSpPr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rgbClr val="D02E55"/>
            </a:soli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45072" name="椭圆 29"/>
            <p:cNvSpPr>
              <a:spLocks noChangeArrowheads="1"/>
            </p:cNvSpPr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1805"/>
              <a:endParaRPr lang="zh-CN" altLang="en-US" sz="1466">
                <a:solidFill>
                  <a:prstClr val="black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55657" y="1807915"/>
            <a:ext cx="2590001" cy="89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2" tIns="45686" rIns="91372" bIns="45686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71925" y="4614130"/>
            <a:ext cx="2590001" cy="89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2" tIns="45686" rIns="91372" bIns="45686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8719858" y="1236514"/>
            <a:ext cx="2590001" cy="89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2" tIns="45686" rIns="91372" bIns="45686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7B9CFD5-ACC4-495F-A2F4-874788C89FB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A9855F-949B-45CC-8B5C-747CF0F6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8A4DE98-DC4B-4B8B-9300-7AFD0F86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0EBB88A-1124-4383-9AAD-A701895E5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845A8C0-C567-40A0-8090-88B9F4905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F6F3CEE-6A5F-42C9-88BD-2CD2E096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AE299E8-F508-4B50-A52A-706FB354D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47F8B48-B340-46A9-AAE3-97CF457E6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921B91C-1788-4B6E-BC6F-AF62BD9A4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554724F1-8B3B-4C22-9FBD-E9988DC0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FAAE77-3344-4200-B5FB-FEC00EBB4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072C0DC-A94D-4251-8EEE-77508FBDE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7216CDF-F29C-4AB1-A2B7-6CA9638B1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2EB89224-0760-4548-82F4-6250AFC42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03756E8-7D64-4577-AF56-ED367B59B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EFBF2C0-D7CE-47EA-800D-2F1AB7D5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2208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3544727" y="3744422"/>
            <a:ext cx="3415246" cy="379435"/>
          </a:xfrm>
          <a:prstGeom prst="rect">
            <a:avLst/>
          </a:prstGeom>
          <a:noFill/>
        </p:spPr>
        <p:txBody>
          <a:bodyPr lIns="91412" tIns="45706" rIns="91412" bIns="45706">
            <a:spAutoFit/>
          </a:bodyPr>
          <a:lstStyle/>
          <a:p>
            <a:pPr algn="r" defTabSz="1218804"/>
            <a:r>
              <a:rPr lang="zh-CN" altLang="en-US" sz="933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单击此处添加文字阐述，添加简短问题说明文字，具体说明文字在此处。单击此处添加文字阐述，添加简短问题</a:t>
            </a:r>
            <a:endParaRPr lang="en-US" altLang="zh-CN" sz="666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MH_Entry_1">
            <a:extLst>
              <a:ext uri="{FF2B5EF4-FFF2-40B4-BE49-F238E27FC236}">
                <a16:creationId xmlns:a16="http://schemas.microsoft.com/office/drawing/2014/main" id="{CA64761B-8EE9-4BDF-BF49-238357D80A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95574" y="287614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Number_1">
            <a:extLst>
              <a:ext uri="{FF2B5EF4-FFF2-40B4-BE49-F238E27FC236}">
                <a16:creationId xmlns:a16="http://schemas.microsoft.com/office/drawing/2014/main" id="{CBC49A0D-6EFE-4261-B5D2-BC59B39304B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69895" y="2876143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666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666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MH_Others_1">
            <a:extLst>
              <a:ext uri="{FF2B5EF4-FFF2-40B4-BE49-F238E27FC236}">
                <a16:creationId xmlns:a16="http://schemas.microsoft.com/office/drawing/2014/main" id="{A3E573B9-27BE-4AA5-BF32-35CFA987B38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430375" y="885503"/>
            <a:ext cx="393284" cy="5507044"/>
            <a:chOff x="4349750" y="1062266"/>
            <a:chExt cx="393426" cy="550800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5758AC15-DF0A-4455-937E-0DEFEB137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750" y="1062266"/>
              <a:ext cx="81701" cy="5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A7D53944-0CB7-4B8B-81AC-F1C5E2F7D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50" y="1815142"/>
              <a:ext cx="63826" cy="455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308BBF-0ACB-4690-9397-94C6AA0E48A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40BD056-FAD0-4C1F-9042-3D980BDA7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E82E313-403E-46E4-8C26-B93881D0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7CB4F1F-24FE-4A65-84C2-4E1D5C026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AC861ED-5F2C-4C4E-99EB-3DB38AB8E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E943026-2D01-49F1-AC56-7C6F1BBA2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B410B2F-1B91-4525-A34B-1DEF9FC9B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01A0FAE-415C-4807-8134-794536BBA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F97F8A0-4D27-4EFE-980E-22A5432F2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CF56C39-5A74-49B2-9F6B-44EBE905B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A88B0B7E-6D6A-4128-800D-6BC00E5EB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4BFD060-9841-4FEA-8762-0D98CF63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25597E9-B99B-456B-AAC3-0628E7E42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F6B8C2A-6810-4B16-BF52-10BD83829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56C5279-C67D-4025-9DEE-3B1A682D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1994485-44C3-4568-8818-4CA64FBD5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80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6366916" y="4840708"/>
            <a:ext cx="4597356" cy="791964"/>
            <a:chOff x="4775248" y="3630858"/>
            <a:chExt cx="3449081" cy="594156"/>
          </a:xfrm>
        </p:grpSpPr>
        <p:grpSp>
          <p:nvGrpSpPr>
            <p:cNvPr id="4" name="Group 94"/>
            <p:cNvGrpSpPr/>
            <p:nvPr/>
          </p:nvGrpSpPr>
          <p:grpSpPr>
            <a:xfrm>
              <a:off x="5348893" y="3672198"/>
              <a:ext cx="2875436" cy="552816"/>
              <a:chOff x="7150697" y="4830172"/>
              <a:chExt cx="3833915" cy="737088"/>
            </a:xfrm>
          </p:grpSpPr>
          <p:sp>
            <p:nvSpPr>
              <p:cNvPr id="57" name="Rectangle 4"/>
              <p:cNvSpPr/>
              <p:nvPr/>
            </p:nvSpPr>
            <p:spPr>
              <a:xfrm>
                <a:off x="7150697" y="4830172"/>
                <a:ext cx="1529613" cy="372391"/>
              </a:xfrm>
              <a:prstGeom prst="rect">
                <a:avLst/>
              </a:prstGeom>
            </p:spPr>
            <p:txBody>
              <a:bodyPr wrap="none" lIns="146235" tIns="73117" rIns="146235" bIns="73117">
                <a:normAutofit fontScale="77500" lnSpcReduction="20000"/>
              </a:bodyPr>
              <a:lstStyle/>
              <a:p>
                <a:pPr defTabSz="1218804"/>
                <a:r>
                  <a:rPr lang="zh-CN" altLang="en-US" sz="2266" b="1">
                    <a:solidFill>
                      <a:srgbClr val="C3986D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8" name="TextBox 5"/>
              <p:cNvSpPr txBox="1"/>
              <p:nvPr/>
            </p:nvSpPr>
            <p:spPr>
              <a:xfrm>
                <a:off x="7150697" y="5202563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35" tIns="73117" rIns="146235" bIns="73117">
                <a:normAutofit fontScale="77500" lnSpcReduction="20000"/>
              </a:bodyPr>
              <a:lstStyle/>
              <a:p>
                <a:pPr defTabSz="1218804">
                  <a:lnSpc>
                    <a:spcPct val="120000"/>
                  </a:lnSpc>
                </a:pPr>
                <a:r>
                  <a:rPr lang="zh-CN" altLang="en-US" sz="1466">
                    <a:solidFill>
                      <a:sysClr val="windowText" lastClr="000000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8" name="Group 98"/>
            <p:cNvGrpSpPr/>
            <p:nvPr/>
          </p:nvGrpSpPr>
          <p:grpSpPr>
            <a:xfrm>
              <a:off x="4775248" y="3630858"/>
              <a:ext cx="573645" cy="573795"/>
              <a:chOff x="6356794" y="4841144"/>
              <a:chExt cx="764860" cy="765060"/>
            </a:xfrm>
          </p:grpSpPr>
          <p:sp>
            <p:nvSpPr>
              <p:cNvPr id="49" name="Oval 6"/>
              <p:cNvSpPr/>
              <p:nvPr/>
            </p:nvSpPr>
            <p:spPr bwMode="auto">
              <a:xfrm>
                <a:off x="6356794" y="4841144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804"/>
                <a:endParaRPr sz="2399">
                  <a:solidFill>
                    <a:prstClr val="white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50" name="Freeform: Shape 15"/>
              <p:cNvSpPr>
                <a:spLocks/>
              </p:cNvSpPr>
              <p:nvPr/>
            </p:nvSpPr>
            <p:spPr bwMode="auto">
              <a:xfrm>
                <a:off x="6602877" y="5046238"/>
                <a:ext cx="272695" cy="354873"/>
              </a:xfrm>
              <a:custGeom>
                <a:avLst/>
                <a:gdLst>
                  <a:gd name="T0" fmla="*/ 115 w 320"/>
                  <a:gd name="T1" fmla="*/ 62 h 417"/>
                  <a:gd name="T2" fmla="*/ 115 w 320"/>
                  <a:gd name="T3" fmla="*/ 62 h 417"/>
                  <a:gd name="T4" fmla="*/ 62 w 320"/>
                  <a:gd name="T5" fmla="*/ 0 h 417"/>
                  <a:gd name="T6" fmla="*/ 0 w 320"/>
                  <a:gd name="T7" fmla="*/ 62 h 417"/>
                  <a:gd name="T8" fmla="*/ 36 w 320"/>
                  <a:gd name="T9" fmla="*/ 115 h 417"/>
                  <a:gd name="T10" fmla="*/ 36 w 320"/>
                  <a:gd name="T11" fmla="*/ 301 h 417"/>
                  <a:gd name="T12" fmla="*/ 0 w 320"/>
                  <a:gd name="T13" fmla="*/ 354 h 417"/>
                  <a:gd name="T14" fmla="*/ 62 w 320"/>
                  <a:gd name="T15" fmla="*/ 416 h 417"/>
                  <a:gd name="T16" fmla="*/ 115 w 320"/>
                  <a:gd name="T17" fmla="*/ 354 h 417"/>
                  <a:gd name="T18" fmla="*/ 80 w 320"/>
                  <a:gd name="T19" fmla="*/ 301 h 417"/>
                  <a:gd name="T20" fmla="*/ 80 w 320"/>
                  <a:gd name="T21" fmla="*/ 115 h 417"/>
                  <a:gd name="T22" fmla="*/ 115 w 320"/>
                  <a:gd name="T23" fmla="*/ 62 h 417"/>
                  <a:gd name="T24" fmla="*/ 98 w 320"/>
                  <a:gd name="T25" fmla="*/ 354 h 417"/>
                  <a:gd name="T26" fmla="*/ 98 w 320"/>
                  <a:gd name="T27" fmla="*/ 354 h 417"/>
                  <a:gd name="T28" fmla="*/ 62 w 320"/>
                  <a:gd name="T29" fmla="*/ 390 h 417"/>
                  <a:gd name="T30" fmla="*/ 27 w 320"/>
                  <a:gd name="T31" fmla="*/ 354 h 417"/>
                  <a:gd name="T32" fmla="*/ 62 w 320"/>
                  <a:gd name="T33" fmla="*/ 319 h 417"/>
                  <a:gd name="T34" fmla="*/ 98 w 320"/>
                  <a:gd name="T35" fmla="*/ 354 h 417"/>
                  <a:gd name="T36" fmla="*/ 62 w 320"/>
                  <a:gd name="T37" fmla="*/ 88 h 417"/>
                  <a:gd name="T38" fmla="*/ 62 w 320"/>
                  <a:gd name="T39" fmla="*/ 88 h 417"/>
                  <a:gd name="T40" fmla="*/ 27 w 320"/>
                  <a:gd name="T41" fmla="*/ 62 h 417"/>
                  <a:gd name="T42" fmla="*/ 62 w 320"/>
                  <a:gd name="T43" fmla="*/ 27 h 417"/>
                  <a:gd name="T44" fmla="*/ 98 w 320"/>
                  <a:gd name="T45" fmla="*/ 62 h 417"/>
                  <a:gd name="T46" fmla="*/ 62 w 320"/>
                  <a:gd name="T47" fmla="*/ 88 h 417"/>
                  <a:gd name="T48" fmla="*/ 284 w 320"/>
                  <a:gd name="T49" fmla="*/ 301 h 417"/>
                  <a:gd name="T50" fmla="*/ 284 w 320"/>
                  <a:gd name="T51" fmla="*/ 301 h 417"/>
                  <a:gd name="T52" fmla="*/ 284 w 320"/>
                  <a:gd name="T53" fmla="*/ 115 h 417"/>
                  <a:gd name="T54" fmla="*/ 319 w 320"/>
                  <a:gd name="T55" fmla="*/ 62 h 417"/>
                  <a:gd name="T56" fmla="*/ 257 w 320"/>
                  <a:gd name="T57" fmla="*/ 0 h 417"/>
                  <a:gd name="T58" fmla="*/ 195 w 320"/>
                  <a:gd name="T59" fmla="*/ 62 h 417"/>
                  <a:gd name="T60" fmla="*/ 239 w 320"/>
                  <a:gd name="T61" fmla="*/ 115 h 417"/>
                  <a:gd name="T62" fmla="*/ 239 w 320"/>
                  <a:gd name="T63" fmla="*/ 301 h 417"/>
                  <a:gd name="T64" fmla="*/ 195 w 320"/>
                  <a:gd name="T65" fmla="*/ 354 h 417"/>
                  <a:gd name="T66" fmla="*/ 257 w 320"/>
                  <a:gd name="T67" fmla="*/ 416 h 417"/>
                  <a:gd name="T68" fmla="*/ 319 w 320"/>
                  <a:gd name="T69" fmla="*/ 354 h 417"/>
                  <a:gd name="T70" fmla="*/ 284 w 320"/>
                  <a:gd name="T71" fmla="*/ 301 h 417"/>
                  <a:gd name="T72" fmla="*/ 221 w 320"/>
                  <a:gd name="T73" fmla="*/ 62 h 417"/>
                  <a:gd name="T74" fmla="*/ 221 w 320"/>
                  <a:gd name="T75" fmla="*/ 62 h 417"/>
                  <a:gd name="T76" fmla="*/ 257 w 320"/>
                  <a:gd name="T77" fmla="*/ 27 h 417"/>
                  <a:gd name="T78" fmla="*/ 292 w 320"/>
                  <a:gd name="T79" fmla="*/ 62 h 417"/>
                  <a:gd name="T80" fmla="*/ 257 w 320"/>
                  <a:gd name="T81" fmla="*/ 88 h 417"/>
                  <a:gd name="T82" fmla="*/ 221 w 320"/>
                  <a:gd name="T83" fmla="*/ 62 h 417"/>
                  <a:gd name="T84" fmla="*/ 257 w 320"/>
                  <a:gd name="T85" fmla="*/ 390 h 417"/>
                  <a:gd name="T86" fmla="*/ 257 w 320"/>
                  <a:gd name="T87" fmla="*/ 390 h 417"/>
                  <a:gd name="T88" fmla="*/ 221 w 320"/>
                  <a:gd name="T89" fmla="*/ 354 h 417"/>
                  <a:gd name="T90" fmla="*/ 257 w 320"/>
                  <a:gd name="T91" fmla="*/ 319 h 417"/>
                  <a:gd name="T92" fmla="*/ 292 w 320"/>
                  <a:gd name="T93" fmla="*/ 354 h 417"/>
                  <a:gd name="T94" fmla="*/ 257 w 320"/>
                  <a:gd name="T95" fmla="*/ 39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417">
                    <a:moveTo>
                      <a:pt x="115" y="62"/>
                    </a:moveTo>
                    <a:lnTo>
                      <a:pt x="115" y="62"/>
                    </a:lnTo>
                    <a:cubicBezTo>
                      <a:pt x="115" y="27"/>
                      <a:pt x="89" y="0"/>
                      <a:pt x="62" y="0"/>
                    </a:cubicBezTo>
                    <a:cubicBezTo>
                      <a:pt x="27" y="0"/>
                      <a:pt x="0" y="27"/>
                      <a:pt x="0" y="62"/>
                    </a:cubicBezTo>
                    <a:cubicBezTo>
                      <a:pt x="0" y="80"/>
                      <a:pt x="18" y="106"/>
                      <a:pt x="36" y="115"/>
                    </a:cubicBezTo>
                    <a:cubicBezTo>
                      <a:pt x="36" y="301"/>
                      <a:pt x="36" y="301"/>
                      <a:pt x="36" y="301"/>
                    </a:cubicBezTo>
                    <a:cubicBezTo>
                      <a:pt x="18" y="310"/>
                      <a:pt x="0" y="328"/>
                      <a:pt x="0" y="354"/>
                    </a:cubicBezTo>
                    <a:cubicBezTo>
                      <a:pt x="0" y="390"/>
                      <a:pt x="27" y="416"/>
                      <a:pt x="62" y="416"/>
                    </a:cubicBezTo>
                    <a:cubicBezTo>
                      <a:pt x="89" y="416"/>
                      <a:pt x="115" y="390"/>
                      <a:pt x="115" y="354"/>
                    </a:cubicBezTo>
                    <a:cubicBezTo>
                      <a:pt x="115" y="328"/>
                      <a:pt x="106" y="310"/>
                      <a:pt x="80" y="301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106" y="106"/>
                      <a:pt x="115" y="80"/>
                      <a:pt x="115" y="62"/>
                    </a:cubicBezTo>
                    <a:close/>
                    <a:moveTo>
                      <a:pt x="98" y="354"/>
                    </a:moveTo>
                    <a:lnTo>
                      <a:pt x="98" y="354"/>
                    </a:lnTo>
                    <a:cubicBezTo>
                      <a:pt x="98" y="372"/>
                      <a:pt x="80" y="390"/>
                      <a:pt x="62" y="390"/>
                    </a:cubicBezTo>
                    <a:cubicBezTo>
                      <a:pt x="44" y="390"/>
                      <a:pt x="27" y="372"/>
                      <a:pt x="27" y="354"/>
                    </a:cubicBezTo>
                    <a:cubicBezTo>
                      <a:pt x="27" y="337"/>
                      <a:pt x="44" y="319"/>
                      <a:pt x="62" y="319"/>
                    </a:cubicBezTo>
                    <a:cubicBezTo>
                      <a:pt x="80" y="319"/>
                      <a:pt x="98" y="337"/>
                      <a:pt x="98" y="354"/>
                    </a:cubicBezTo>
                    <a:close/>
                    <a:moveTo>
                      <a:pt x="62" y="88"/>
                    </a:moveTo>
                    <a:lnTo>
                      <a:pt x="62" y="88"/>
                    </a:lnTo>
                    <a:cubicBezTo>
                      <a:pt x="44" y="88"/>
                      <a:pt x="27" y="80"/>
                      <a:pt x="27" y="62"/>
                    </a:cubicBezTo>
                    <a:cubicBezTo>
                      <a:pt x="27" y="35"/>
                      <a:pt x="44" y="27"/>
                      <a:pt x="62" y="27"/>
                    </a:cubicBezTo>
                    <a:cubicBezTo>
                      <a:pt x="80" y="27"/>
                      <a:pt x="98" y="35"/>
                      <a:pt x="98" y="62"/>
                    </a:cubicBezTo>
                    <a:cubicBezTo>
                      <a:pt x="98" y="80"/>
                      <a:pt x="80" y="88"/>
                      <a:pt x="62" y="88"/>
                    </a:cubicBezTo>
                    <a:close/>
                    <a:moveTo>
                      <a:pt x="284" y="301"/>
                    </a:moveTo>
                    <a:lnTo>
                      <a:pt x="284" y="301"/>
                    </a:lnTo>
                    <a:cubicBezTo>
                      <a:pt x="284" y="115"/>
                      <a:pt x="284" y="115"/>
                      <a:pt x="284" y="115"/>
                    </a:cubicBezTo>
                    <a:cubicBezTo>
                      <a:pt x="302" y="106"/>
                      <a:pt x="319" y="80"/>
                      <a:pt x="319" y="62"/>
                    </a:cubicBezTo>
                    <a:cubicBezTo>
                      <a:pt x="319" y="27"/>
                      <a:pt x="292" y="0"/>
                      <a:pt x="257" y="0"/>
                    </a:cubicBezTo>
                    <a:cubicBezTo>
                      <a:pt x="221" y="0"/>
                      <a:pt x="195" y="27"/>
                      <a:pt x="195" y="62"/>
                    </a:cubicBezTo>
                    <a:cubicBezTo>
                      <a:pt x="195" y="80"/>
                      <a:pt x="212" y="106"/>
                      <a:pt x="239" y="115"/>
                    </a:cubicBezTo>
                    <a:cubicBezTo>
                      <a:pt x="239" y="301"/>
                      <a:pt x="239" y="301"/>
                      <a:pt x="239" y="301"/>
                    </a:cubicBezTo>
                    <a:cubicBezTo>
                      <a:pt x="212" y="310"/>
                      <a:pt x="195" y="328"/>
                      <a:pt x="195" y="354"/>
                    </a:cubicBezTo>
                    <a:cubicBezTo>
                      <a:pt x="195" y="390"/>
                      <a:pt x="221" y="416"/>
                      <a:pt x="257" y="416"/>
                    </a:cubicBezTo>
                    <a:cubicBezTo>
                      <a:pt x="292" y="416"/>
                      <a:pt x="319" y="390"/>
                      <a:pt x="319" y="354"/>
                    </a:cubicBezTo>
                    <a:cubicBezTo>
                      <a:pt x="319" y="328"/>
                      <a:pt x="302" y="310"/>
                      <a:pt x="284" y="301"/>
                    </a:cubicBezTo>
                    <a:close/>
                    <a:moveTo>
                      <a:pt x="221" y="62"/>
                    </a:moveTo>
                    <a:lnTo>
                      <a:pt x="221" y="62"/>
                    </a:lnTo>
                    <a:cubicBezTo>
                      <a:pt x="221" y="35"/>
                      <a:pt x="239" y="27"/>
                      <a:pt x="257" y="27"/>
                    </a:cubicBezTo>
                    <a:cubicBezTo>
                      <a:pt x="275" y="27"/>
                      <a:pt x="292" y="35"/>
                      <a:pt x="292" y="62"/>
                    </a:cubicBezTo>
                    <a:cubicBezTo>
                      <a:pt x="292" y="80"/>
                      <a:pt x="275" y="88"/>
                      <a:pt x="257" y="88"/>
                    </a:cubicBezTo>
                    <a:cubicBezTo>
                      <a:pt x="239" y="88"/>
                      <a:pt x="221" y="80"/>
                      <a:pt x="221" y="62"/>
                    </a:cubicBezTo>
                    <a:close/>
                    <a:moveTo>
                      <a:pt x="257" y="390"/>
                    </a:moveTo>
                    <a:lnTo>
                      <a:pt x="257" y="390"/>
                    </a:lnTo>
                    <a:cubicBezTo>
                      <a:pt x="239" y="390"/>
                      <a:pt x="221" y="372"/>
                      <a:pt x="221" y="354"/>
                    </a:cubicBezTo>
                    <a:cubicBezTo>
                      <a:pt x="221" y="337"/>
                      <a:pt x="239" y="319"/>
                      <a:pt x="257" y="319"/>
                    </a:cubicBezTo>
                    <a:cubicBezTo>
                      <a:pt x="275" y="319"/>
                      <a:pt x="292" y="337"/>
                      <a:pt x="292" y="354"/>
                    </a:cubicBezTo>
                    <a:cubicBezTo>
                      <a:pt x="292" y="372"/>
                      <a:pt x="275" y="390"/>
                      <a:pt x="257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366916" y="3912610"/>
            <a:ext cx="4597356" cy="783909"/>
            <a:chOff x="4775248" y="2934568"/>
            <a:chExt cx="3449081" cy="588113"/>
          </a:xfrm>
        </p:grpSpPr>
        <p:grpSp>
          <p:nvGrpSpPr>
            <p:cNvPr id="7" name="Group 93"/>
            <p:cNvGrpSpPr/>
            <p:nvPr/>
          </p:nvGrpSpPr>
          <p:grpSpPr>
            <a:xfrm>
              <a:off x="5348893" y="2969865"/>
              <a:ext cx="2875436" cy="552816"/>
              <a:chOff x="7150697" y="3913787"/>
              <a:chExt cx="3833915" cy="737088"/>
            </a:xfrm>
          </p:grpSpPr>
          <p:sp>
            <p:nvSpPr>
              <p:cNvPr id="51" name="Rectangle 13"/>
              <p:cNvSpPr/>
              <p:nvPr/>
            </p:nvSpPr>
            <p:spPr>
              <a:xfrm>
                <a:off x="7150697" y="3913787"/>
                <a:ext cx="1529613" cy="372391"/>
              </a:xfrm>
              <a:prstGeom prst="rect">
                <a:avLst/>
              </a:prstGeom>
            </p:spPr>
            <p:txBody>
              <a:bodyPr wrap="none" lIns="146235" tIns="73117" rIns="146235" bIns="73117">
                <a:normAutofit fontScale="77500" lnSpcReduction="20000"/>
              </a:bodyPr>
              <a:lstStyle/>
              <a:p>
                <a:pPr defTabSz="1218804"/>
                <a:r>
                  <a:rPr lang="zh-CN" altLang="en-US" sz="2266" b="1">
                    <a:solidFill>
                      <a:srgbClr val="B58B80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2" name="TextBox 14"/>
              <p:cNvSpPr txBox="1"/>
              <p:nvPr/>
            </p:nvSpPr>
            <p:spPr>
              <a:xfrm>
                <a:off x="7150697" y="4286178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35" tIns="73117" rIns="146235" bIns="73117">
                <a:normAutofit fontScale="77500" lnSpcReduction="20000"/>
              </a:bodyPr>
              <a:lstStyle/>
              <a:p>
                <a:pPr defTabSz="1218804">
                  <a:lnSpc>
                    <a:spcPct val="120000"/>
                  </a:lnSpc>
                </a:pPr>
                <a:r>
                  <a:rPr lang="zh-CN" altLang="en-US" sz="1466">
                    <a:solidFill>
                      <a:sysClr val="windowText" lastClr="000000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9" name="Group 97"/>
            <p:cNvGrpSpPr/>
            <p:nvPr/>
          </p:nvGrpSpPr>
          <p:grpSpPr>
            <a:xfrm>
              <a:off x="4775248" y="2934568"/>
              <a:ext cx="573645" cy="573795"/>
              <a:chOff x="6377202" y="3940454"/>
              <a:chExt cx="764860" cy="765060"/>
            </a:xfrm>
          </p:grpSpPr>
          <p:sp>
            <p:nvSpPr>
              <p:cNvPr id="47" name="Oval 8"/>
              <p:cNvSpPr/>
              <p:nvPr/>
            </p:nvSpPr>
            <p:spPr bwMode="auto">
              <a:xfrm>
                <a:off x="6377202" y="3940454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804"/>
                <a:endParaRPr sz="2399">
                  <a:solidFill>
                    <a:prstClr val="white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8" name="Freeform: Shape 16"/>
              <p:cNvSpPr>
                <a:spLocks/>
              </p:cNvSpPr>
              <p:nvPr/>
            </p:nvSpPr>
            <p:spPr bwMode="auto">
              <a:xfrm>
                <a:off x="6580378" y="4152265"/>
                <a:ext cx="358509" cy="341439"/>
              </a:xfrm>
              <a:custGeom>
                <a:avLst/>
                <a:gdLst>
                  <a:gd name="T0" fmla="*/ 363 w 461"/>
                  <a:gd name="T1" fmla="*/ 336 h 443"/>
                  <a:gd name="T2" fmla="*/ 363 w 461"/>
                  <a:gd name="T3" fmla="*/ 336 h 443"/>
                  <a:gd name="T4" fmla="*/ 284 w 461"/>
                  <a:gd name="T5" fmla="*/ 248 h 443"/>
                  <a:gd name="T6" fmla="*/ 310 w 461"/>
                  <a:gd name="T7" fmla="*/ 195 h 443"/>
                  <a:gd name="T8" fmla="*/ 328 w 461"/>
                  <a:gd name="T9" fmla="*/ 151 h 443"/>
                  <a:gd name="T10" fmla="*/ 319 w 461"/>
                  <a:gd name="T11" fmla="*/ 132 h 443"/>
                  <a:gd name="T12" fmla="*/ 328 w 461"/>
                  <a:gd name="T13" fmla="*/ 88 h 443"/>
                  <a:gd name="T14" fmla="*/ 230 w 461"/>
                  <a:gd name="T15" fmla="*/ 0 h 443"/>
                  <a:gd name="T16" fmla="*/ 132 w 461"/>
                  <a:gd name="T17" fmla="*/ 88 h 443"/>
                  <a:gd name="T18" fmla="*/ 141 w 461"/>
                  <a:gd name="T19" fmla="*/ 132 h 443"/>
                  <a:gd name="T20" fmla="*/ 132 w 461"/>
                  <a:gd name="T21" fmla="*/ 151 h 443"/>
                  <a:gd name="T22" fmla="*/ 150 w 461"/>
                  <a:gd name="T23" fmla="*/ 195 h 443"/>
                  <a:gd name="T24" fmla="*/ 177 w 461"/>
                  <a:gd name="T25" fmla="*/ 248 h 443"/>
                  <a:gd name="T26" fmla="*/ 97 w 461"/>
                  <a:gd name="T27" fmla="*/ 336 h 443"/>
                  <a:gd name="T28" fmla="*/ 0 w 461"/>
                  <a:gd name="T29" fmla="*/ 398 h 443"/>
                  <a:gd name="T30" fmla="*/ 0 w 461"/>
                  <a:gd name="T31" fmla="*/ 442 h 443"/>
                  <a:gd name="T32" fmla="*/ 230 w 461"/>
                  <a:gd name="T33" fmla="*/ 442 h 443"/>
                  <a:gd name="T34" fmla="*/ 460 w 461"/>
                  <a:gd name="T35" fmla="*/ 442 h 443"/>
                  <a:gd name="T36" fmla="*/ 460 w 461"/>
                  <a:gd name="T37" fmla="*/ 398 h 443"/>
                  <a:gd name="T38" fmla="*/ 363 w 461"/>
                  <a:gd name="T39" fmla="*/ 336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1" h="443">
                    <a:moveTo>
                      <a:pt x="363" y="336"/>
                    </a:moveTo>
                    <a:lnTo>
                      <a:pt x="363" y="336"/>
                    </a:lnTo>
                    <a:cubicBezTo>
                      <a:pt x="301" y="310"/>
                      <a:pt x="284" y="292"/>
                      <a:pt x="284" y="248"/>
                    </a:cubicBezTo>
                    <a:cubicBezTo>
                      <a:pt x="284" y="230"/>
                      <a:pt x="301" y="239"/>
                      <a:pt x="310" y="195"/>
                    </a:cubicBezTo>
                    <a:cubicBezTo>
                      <a:pt x="310" y="176"/>
                      <a:pt x="328" y="195"/>
                      <a:pt x="328" y="151"/>
                    </a:cubicBezTo>
                    <a:cubicBezTo>
                      <a:pt x="328" y="132"/>
                      <a:pt x="319" y="132"/>
                      <a:pt x="319" y="132"/>
                    </a:cubicBezTo>
                    <a:cubicBezTo>
                      <a:pt x="319" y="132"/>
                      <a:pt x="328" y="106"/>
                      <a:pt x="328" y="88"/>
                    </a:cubicBezTo>
                    <a:cubicBezTo>
                      <a:pt x="328" y="61"/>
                      <a:pt x="319" y="0"/>
                      <a:pt x="230" y="0"/>
                    </a:cubicBezTo>
                    <a:cubicBezTo>
                      <a:pt x="141" y="0"/>
                      <a:pt x="132" y="61"/>
                      <a:pt x="132" y="88"/>
                    </a:cubicBezTo>
                    <a:cubicBezTo>
                      <a:pt x="132" y="106"/>
                      <a:pt x="141" y="132"/>
                      <a:pt x="141" y="132"/>
                    </a:cubicBezTo>
                    <a:cubicBezTo>
                      <a:pt x="141" y="132"/>
                      <a:pt x="132" y="132"/>
                      <a:pt x="132" y="151"/>
                    </a:cubicBezTo>
                    <a:cubicBezTo>
                      <a:pt x="132" y="195"/>
                      <a:pt x="150" y="176"/>
                      <a:pt x="150" y="195"/>
                    </a:cubicBezTo>
                    <a:cubicBezTo>
                      <a:pt x="159" y="239"/>
                      <a:pt x="177" y="230"/>
                      <a:pt x="177" y="248"/>
                    </a:cubicBezTo>
                    <a:cubicBezTo>
                      <a:pt x="177" y="292"/>
                      <a:pt x="159" y="310"/>
                      <a:pt x="97" y="336"/>
                    </a:cubicBezTo>
                    <a:cubicBezTo>
                      <a:pt x="35" y="354"/>
                      <a:pt x="0" y="380"/>
                      <a:pt x="0" y="398"/>
                    </a:cubicBezTo>
                    <a:cubicBezTo>
                      <a:pt x="0" y="407"/>
                      <a:pt x="0" y="442"/>
                      <a:pt x="0" y="442"/>
                    </a:cubicBezTo>
                    <a:cubicBezTo>
                      <a:pt x="230" y="442"/>
                      <a:pt x="230" y="442"/>
                      <a:pt x="230" y="442"/>
                    </a:cubicBezTo>
                    <a:cubicBezTo>
                      <a:pt x="460" y="442"/>
                      <a:pt x="460" y="442"/>
                      <a:pt x="460" y="442"/>
                    </a:cubicBezTo>
                    <a:cubicBezTo>
                      <a:pt x="460" y="442"/>
                      <a:pt x="460" y="407"/>
                      <a:pt x="460" y="398"/>
                    </a:cubicBezTo>
                    <a:cubicBezTo>
                      <a:pt x="460" y="380"/>
                      <a:pt x="425" y="354"/>
                      <a:pt x="363" y="3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366916" y="2056412"/>
            <a:ext cx="4597356" cy="767795"/>
            <a:chOff x="4775248" y="1541991"/>
            <a:chExt cx="3449081" cy="576024"/>
          </a:xfrm>
        </p:grpSpPr>
        <p:grpSp>
          <p:nvGrpSpPr>
            <p:cNvPr id="5" name="Group 1"/>
            <p:cNvGrpSpPr/>
            <p:nvPr/>
          </p:nvGrpSpPr>
          <p:grpSpPr>
            <a:xfrm>
              <a:off x="5348893" y="1565199"/>
              <a:ext cx="2875436" cy="552816"/>
              <a:chOff x="7150697" y="2166020"/>
              <a:chExt cx="3833915" cy="737088"/>
            </a:xfrm>
          </p:grpSpPr>
          <p:sp>
            <p:nvSpPr>
              <p:cNvPr id="55" name="Rectangle 9"/>
              <p:cNvSpPr/>
              <p:nvPr/>
            </p:nvSpPr>
            <p:spPr>
              <a:xfrm>
                <a:off x="7150697" y="2166020"/>
                <a:ext cx="1529613" cy="372391"/>
              </a:xfrm>
              <a:prstGeom prst="rect">
                <a:avLst/>
              </a:prstGeom>
            </p:spPr>
            <p:txBody>
              <a:bodyPr wrap="none" lIns="146235" tIns="73117" rIns="146235" bIns="73117">
                <a:normAutofit fontScale="77500" lnSpcReduction="20000"/>
              </a:bodyPr>
              <a:lstStyle/>
              <a:p>
                <a:pPr defTabSz="1218804"/>
                <a:r>
                  <a:rPr lang="zh-CN" altLang="en-US" sz="2266" b="1">
                    <a:solidFill>
                      <a:srgbClr val="F0A22E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6" name="TextBox 10"/>
              <p:cNvSpPr txBox="1"/>
              <p:nvPr/>
            </p:nvSpPr>
            <p:spPr>
              <a:xfrm>
                <a:off x="7150697" y="2538411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35" tIns="73117" rIns="146235" bIns="73117">
                <a:normAutofit fontScale="77500" lnSpcReduction="20000"/>
              </a:bodyPr>
              <a:lstStyle/>
              <a:p>
                <a:pPr defTabSz="1218804">
                  <a:lnSpc>
                    <a:spcPct val="120000"/>
                  </a:lnSpc>
                </a:pPr>
                <a:r>
                  <a:rPr lang="zh-CN" altLang="en-US" sz="1466">
                    <a:solidFill>
                      <a:sysClr val="windowText" lastClr="000000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10" name="Group 95"/>
            <p:cNvGrpSpPr/>
            <p:nvPr/>
          </p:nvGrpSpPr>
          <p:grpSpPr>
            <a:xfrm>
              <a:off x="4775248" y="1541991"/>
              <a:ext cx="573645" cy="573795"/>
              <a:chOff x="6373382" y="2169288"/>
              <a:chExt cx="764860" cy="765060"/>
            </a:xfrm>
          </p:grpSpPr>
          <p:sp>
            <p:nvSpPr>
              <p:cNvPr id="45" name="Oval 3"/>
              <p:cNvSpPr/>
              <p:nvPr/>
            </p:nvSpPr>
            <p:spPr bwMode="auto">
              <a:xfrm>
                <a:off x="6373382" y="2169288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804"/>
                <a:endParaRPr sz="2399">
                  <a:solidFill>
                    <a:prstClr val="white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6" name="Freeform: Shape 17"/>
              <p:cNvSpPr>
                <a:spLocks/>
              </p:cNvSpPr>
              <p:nvPr/>
            </p:nvSpPr>
            <p:spPr bwMode="auto">
              <a:xfrm>
                <a:off x="6548708" y="2385035"/>
                <a:ext cx="414209" cy="333566"/>
              </a:xfrm>
              <a:custGeom>
                <a:avLst/>
                <a:gdLst>
                  <a:gd name="T0" fmla="*/ 169 w 497"/>
                  <a:gd name="T1" fmla="*/ 196 h 400"/>
                  <a:gd name="T2" fmla="*/ 169 w 497"/>
                  <a:gd name="T3" fmla="*/ 196 h 400"/>
                  <a:gd name="T4" fmla="*/ 248 w 497"/>
                  <a:gd name="T5" fmla="*/ 275 h 400"/>
                  <a:gd name="T6" fmla="*/ 328 w 497"/>
                  <a:gd name="T7" fmla="*/ 196 h 400"/>
                  <a:gd name="T8" fmla="*/ 248 w 497"/>
                  <a:gd name="T9" fmla="*/ 116 h 400"/>
                  <a:gd name="T10" fmla="*/ 169 w 497"/>
                  <a:gd name="T11" fmla="*/ 196 h 400"/>
                  <a:gd name="T12" fmla="*/ 116 w 497"/>
                  <a:gd name="T13" fmla="*/ 169 h 400"/>
                  <a:gd name="T14" fmla="*/ 116 w 497"/>
                  <a:gd name="T15" fmla="*/ 169 h 400"/>
                  <a:gd name="T16" fmla="*/ 248 w 497"/>
                  <a:gd name="T17" fmla="*/ 63 h 400"/>
                  <a:gd name="T18" fmla="*/ 345 w 497"/>
                  <a:gd name="T19" fmla="*/ 98 h 400"/>
                  <a:gd name="T20" fmla="*/ 390 w 497"/>
                  <a:gd name="T21" fmla="*/ 98 h 400"/>
                  <a:gd name="T22" fmla="*/ 390 w 497"/>
                  <a:gd name="T23" fmla="*/ 54 h 400"/>
                  <a:gd name="T24" fmla="*/ 248 w 497"/>
                  <a:gd name="T25" fmla="*/ 0 h 400"/>
                  <a:gd name="T26" fmla="*/ 62 w 497"/>
                  <a:gd name="T27" fmla="*/ 143 h 400"/>
                  <a:gd name="T28" fmla="*/ 0 w 497"/>
                  <a:gd name="T29" fmla="*/ 143 h 400"/>
                  <a:gd name="T30" fmla="*/ 0 w 497"/>
                  <a:gd name="T31" fmla="*/ 196 h 400"/>
                  <a:gd name="T32" fmla="*/ 80 w 497"/>
                  <a:gd name="T33" fmla="*/ 196 h 400"/>
                  <a:gd name="T34" fmla="*/ 116 w 497"/>
                  <a:gd name="T35" fmla="*/ 169 h 400"/>
                  <a:gd name="T36" fmla="*/ 416 w 497"/>
                  <a:gd name="T37" fmla="*/ 196 h 400"/>
                  <a:gd name="T38" fmla="*/ 416 w 497"/>
                  <a:gd name="T39" fmla="*/ 196 h 400"/>
                  <a:gd name="T40" fmla="*/ 381 w 497"/>
                  <a:gd name="T41" fmla="*/ 231 h 400"/>
                  <a:gd name="T42" fmla="*/ 248 w 497"/>
                  <a:gd name="T43" fmla="*/ 337 h 400"/>
                  <a:gd name="T44" fmla="*/ 151 w 497"/>
                  <a:gd name="T45" fmla="*/ 293 h 400"/>
                  <a:gd name="T46" fmla="*/ 107 w 497"/>
                  <a:gd name="T47" fmla="*/ 293 h 400"/>
                  <a:gd name="T48" fmla="*/ 107 w 497"/>
                  <a:gd name="T49" fmla="*/ 337 h 400"/>
                  <a:gd name="T50" fmla="*/ 248 w 497"/>
                  <a:gd name="T51" fmla="*/ 399 h 400"/>
                  <a:gd name="T52" fmla="*/ 435 w 497"/>
                  <a:gd name="T53" fmla="*/ 257 h 400"/>
                  <a:gd name="T54" fmla="*/ 496 w 497"/>
                  <a:gd name="T55" fmla="*/ 257 h 400"/>
                  <a:gd name="T56" fmla="*/ 496 w 497"/>
                  <a:gd name="T57" fmla="*/ 196 h 400"/>
                  <a:gd name="T58" fmla="*/ 416 w 497"/>
                  <a:gd name="T59" fmla="*/ 19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97" h="400">
                    <a:moveTo>
                      <a:pt x="169" y="196"/>
                    </a:moveTo>
                    <a:lnTo>
                      <a:pt x="169" y="196"/>
                    </a:lnTo>
                    <a:cubicBezTo>
                      <a:pt x="169" y="240"/>
                      <a:pt x="204" y="275"/>
                      <a:pt x="248" y="275"/>
                    </a:cubicBezTo>
                    <a:cubicBezTo>
                      <a:pt x="292" y="275"/>
                      <a:pt x="328" y="240"/>
                      <a:pt x="328" y="196"/>
                    </a:cubicBezTo>
                    <a:cubicBezTo>
                      <a:pt x="328" y="151"/>
                      <a:pt x="292" y="116"/>
                      <a:pt x="248" y="116"/>
                    </a:cubicBezTo>
                    <a:cubicBezTo>
                      <a:pt x="204" y="116"/>
                      <a:pt x="169" y="151"/>
                      <a:pt x="169" y="196"/>
                    </a:cubicBezTo>
                    <a:close/>
                    <a:moveTo>
                      <a:pt x="116" y="169"/>
                    </a:moveTo>
                    <a:lnTo>
                      <a:pt x="116" y="169"/>
                    </a:lnTo>
                    <a:cubicBezTo>
                      <a:pt x="124" y="107"/>
                      <a:pt x="186" y="63"/>
                      <a:pt x="248" y="63"/>
                    </a:cubicBezTo>
                    <a:cubicBezTo>
                      <a:pt x="284" y="63"/>
                      <a:pt x="319" y="71"/>
                      <a:pt x="345" y="98"/>
                    </a:cubicBezTo>
                    <a:cubicBezTo>
                      <a:pt x="354" y="107"/>
                      <a:pt x="381" y="107"/>
                      <a:pt x="390" y="98"/>
                    </a:cubicBezTo>
                    <a:cubicBezTo>
                      <a:pt x="399" y="89"/>
                      <a:pt x="399" y="71"/>
                      <a:pt x="390" y="54"/>
                    </a:cubicBezTo>
                    <a:cubicBezTo>
                      <a:pt x="354" y="18"/>
                      <a:pt x="301" y="0"/>
                      <a:pt x="248" y="0"/>
                    </a:cubicBezTo>
                    <a:cubicBezTo>
                      <a:pt x="160" y="0"/>
                      <a:pt x="80" y="54"/>
                      <a:pt x="62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80" y="196"/>
                      <a:pt x="80" y="196"/>
                      <a:pt x="80" y="196"/>
                    </a:cubicBezTo>
                    <a:cubicBezTo>
                      <a:pt x="107" y="196"/>
                      <a:pt x="107" y="178"/>
                      <a:pt x="116" y="169"/>
                    </a:cubicBezTo>
                    <a:close/>
                    <a:moveTo>
                      <a:pt x="416" y="196"/>
                    </a:moveTo>
                    <a:lnTo>
                      <a:pt x="416" y="196"/>
                    </a:lnTo>
                    <a:cubicBezTo>
                      <a:pt x="390" y="196"/>
                      <a:pt x="390" y="222"/>
                      <a:pt x="381" y="231"/>
                    </a:cubicBezTo>
                    <a:cubicBezTo>
                      <a:pt x="372" y="293"/>
                      <a:pt x="319" y="337"/>
                      <a:pt x="248" y="337"/>
                    </a:cubicBezTo>
                    <a:cubicBezTo>
                      <a:pt x="213" y="337"/>
                      <a:pt x="177" y="319"/>
                      <a:pt x="151" y="293"/>
                    </a:cubicBezTo>
                    <a:cubicBezTo>
                      <a:pt x="142" y="284"/>
                      <a:pt x="116" y="284"/>
                      <a:pt x="107" y="293"/>
                    </a:cubicBezTo>
                    <a:cubicBezTo>
                      <a:pt x="97" y="310"/>
                      <a:pt x="97" y="328"/>
                      <a:pt x="107" y="337"/>
                    </a:cubicBezTo>
                    <a:cubicBezTo>
                      <a:pt x="142" y="373"/>
                      <a:pt x="195" y="399"/>
                      <a:pt x="248" y="399"/>
                    </a:cubicBezTo>
                    <a:cubicBezTo>
                      <a:pt x="337" y="399"/>
                      <a:pt x="416" y="337"/>
                      <a:pt x="435" y="257"/>
                    </a:cubicBezTo>
                    <a:cubicBezTo>
                      <a:pt x="496" y="257"/>
                      <a:pt x="496" y="257"/>
                      <a:pt x="496" y="257"/>
                    </a:cubicBezTo>
                    <a:cubicBezTo>
                      <a:pt x="496" y="196"/>
                      <a:pt x="496" y="196"/>
                      <a:pt x="496" y="196"/>
                    </a:cubicBezTo>
                    <a:lnTo>
                      <a:pt x="416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366916" y="2984511"/>
            <a:ext cx="4597356" cy="775853"/>
            <a:chOff x="4775248" y="2238279"/>
            <a:chExt cx="3449081" cy="582069"/>
          </a:xfrm>
        </p:grpSpPr>
        <p:grpSp>
          <p:nvGrpSpPr>
            <p:cNvPr id="6" name="Group 92"/>
            <p:cNvGrpSpPr/>
            <p:nvPr/>
          </p:nvGrpSpPr>
          <p:grpSpPr>
            <a:xfrm>
              <a:off x="5348893" y="2267532"/>
              <a:ext cx="2875436" cy="552816"/>
              <a:chOff x="7150697" y="3043003"/>
              <a:chExt cx="3833915" cy="737088"/>
            </a:xfrm>
          </p:grpSpPr>
          <p:sp>
            <p:nvSpPr>
              <p:cNvPr id="53" name="Rectangle 11"/>
              <p:cNvSpPr/>
              <p:nvPr/>
            </p:nvSpPr>
            <p:spPr>
              <a:xfrm>
                <a:off x="7150697" y="3043003"/>
                <a:ext cx="1529613" cy="372391"/>
              </a:xfrm>
              <a:prstGeom prst="rect">
                <a:avLst/>
              </a:prstGeom>
            </p:spPr>
            <p:txBody>
              <a:bodyPr wrap="none" lIns="146235" tIns="73117" rIns="146235" bIns="73117">
                <a:normAutofit fontScale="77500" lnSpcReduction="20000"/>
              </a:bodyPr>
              <a:lstStyle/>
              <a:p>
                <a:pPr defTabSz="1218804"/>
                <a:r>
                  <a:rPr lang="zh-CN" altLang="en-US" sz="2266" b="1">
                    <a:solidFill>
                      <a:srgbClr val="A5644E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4" name="TextBox 12"/>
              <p:cNvSpPr txBox="1"/>
              <p:nvPr/>
            </p:nvSpPr>
            <p:spPr>
              <a:xfrm>
                <a:off x="7150697" y="3415394"/>
                <a:ext cx="3833915" cy="364697"/>
              </a:xfrm>
              <a:prstGeom prst="rect">
                <a:avLst/>
              </a:prstGeom>
              <a:noFill/>
            </p:spPr>
            <p:txBody>
              <a:bodyPr wrap="square" lIns="146235" tIns="73117" rIns="146235" bIns="73117">
                <a:normAutofit fontScale="77500" lnSpcReduction="20000"/>
              </a:bodyPr>
              <a:lstStyle/>
              <a:p>
                <a:pPr defTabSz="1218804">
                  <a:lnSpc>
                    <a:spcPct val="120000"/>
                  </a:lnSpc>
                </a:pPr>
                <a:r>
                  <a:rPr lang="zh-CN" altLang="en-US" sz="1466">
                    <a:solidFill>
                      <a:sysClr val="windowText" lastClr="000000"/>
                    </a:solidFill>
                    <a:latin typeface="Calibri"/>
                    <a:ea typeface="宋体" panose="02010600030101010101" pitchFamily="2" charset="-122"/>
                    <a:cs typeface="+mn-ea"/>
                    <a:sym typeface="+mn-lt"/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11" name="Group 96"/>
            <p:cNvGrpSpPr/>
            <p:nvPr/>
          </p:nvGrpSpPr>
          <p:grpSpPr>
            <a:xfrm>
              <a:off x="4775248" y="2238279"/>
              <a:ext cx="573645" cy="573795"/>
              <a:chOff x="6377202" y="3049115"/>
              <a:chExt cx="764860" cy="765060"/>
            </a:xfrm>
          </p:grpSpPr>
          <p:sp>
            <p:nvSpPr>
              <p:cNvPr id="43" name="Oval 7"/>
              <p:cNvSpPr/>
              <p:nvPr/>
            </p:nvSpPr>
            <p:spPr bwMode="auto">
              <a:xfrm>
                <a:off x="6377202" y="3049115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804"/>
                <a:endParaRPr sz="2399">
                  <a:solidFill>
                    <a:prstClr val="white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4" name="Freeform: Shape 18"/>
              <p:cNvSpPr>
                <a:spLocks/>
              </p:cNvSpPr>
              <p:nvPr/>
            </p:nvSpPr>
            <p:spPr bwMode="auto">
              <a:xfrm>
                <a:off x="6593915" y="3298192"/>
                <a:ext cx="331434" cy="266907"/>
              </a:xfrm>
              <a:custGeom>
                <a:avLst/>
                <a:gdLst>
                  <a:gd name="T0" fmla="*/ 443 w 497"/>
                  <a:gd name="T1" fmla="*/ 0 h 400"/>
                  <a:gd name="T2" fmla="*/ 443 w 497"/>
                  <a:gd name="T3" fmla="*/ 0 h 400"/>
                  <a:gd name="T4" fmla="*/ 53 w 497"/>
                  <a:gd name="T5" fmla="*/ 0 h 400"/>
                  <a:gd name="T6" fmla="*/ 0 w 497"/>
                  <a:gd name="T7" fmla="*/ 44 h 400"/>
                  <a:gd name="T8" fmla="*/ 0 w 497"/>
                  <a:gd name="T9" fmla="*/ 346 h 400"/>
                  <a:gd name="T10" fmla="*/ 53 w 497"/>
                  <a:gd name="T11" fmla="*/ 399 h 400"/>
                  <a:gd name="T12" fmla="*/ 443 w 497"/>
                  <a:gd name="T13" fmla="*/ 399 h 400"/>
                  <a:gd name="T14" fmla="*/ 496 w 497"/>
                  <a:gd name="T15" fmla="*/ 346 h 400"/>
                  <a:gd name="T16" fmla="*/ 496 w 497"/>
                  <a:gd name="T17" fmla="*/ 44 h 400"/>
                  <a:gd name="T18" fmla="*/ 443 w 497"/>
                  <a:gd name="T19" fmla="*/ 0 h 400"/>
                  <a:gd name="T20" fmla="*/ 443 w 497"/>
                  <a:gd name="T21" fmla="*/ 346 h 400"/>
                  <a:gd name="T22" fmla="*/ 443 w 497"/>
                  <a:gd name="T23" fmla="*/ 346 h 400"/>
                  <a:gd name="T24" fmla="*/ 53 w 497"/>
                  <a:gd name="T25" fmla="*/ 346 h 400"/>
                  <a:gd name="T26" fmla="*/ 53 w 497"/>
                  <a:gd name="T27" fmla="*/ 44 h 400"/>
                  <a:gd name="T28" fmla="*/ 443 w 497"/>
                  <a:gd name="T29" fmla="*/ 44 h 400"/>
                  <a:gd name="T30" fmla="*/ 443 w 497"/>
                  <a:gd name="T31" fmla="*/ 346 h 400"/>
                  <a:gd name="T32" fmla="*/ 222 w 497"/>
                  <a:gd name="T33" fmla="*/ 249 h 400"/>
                  <a:gd name="T34" fmla="*/ 222 w 497"/>
                  <a:gd name="T35" fmla="*/ 249 h 400"/>
                  <a:gd name="T36" fmla="*/ 97 w 497"/>
                  <a:gd name="T37" fmla="*/ 249 h 400"/>
                  <a:gd name="T38" fmla="*/ 97 w 497"/>
                  <a:gd name="T39" fmla="*/ 293 h 400"/>
                  <a:gd name="T40" fmla="*/ 222 w 497"/>
                  <a:gd name="T41" fmla="*/ 293 h 400"/>
                  <a:gd name="T42" fmla="*/ 222 w 497"/>
                  <a:gd name="T43" fmla="*/ 249 h 400"/>
                  <a:gd name="T44" fmla="*/ 222 w 497"/>
                  <a:gd name="T45" fmla="*/ 178 h 400"/>
                  <a:gd name="T46" fmla="*/ 222 w 497"/>
                  <a:gd name="T47" fmla="*/ 178 h 400"/>
                  <a:gd name="T48" fmla="*/ 97 w 497"/>
                  <a:gd name="T49" fmla="*/ 178 h 400"/>
                  <a:gd name="T50" fmla="*/ 97 w 497"/>
                  <a:gd name="T51" fmla="*/ 222 h 400"/>
                  <a:gd name="T52" fmla="*/ 222 w 497"/>
                  <a:gd name="T53" fmla="*/ 222 h 400"/>
                  <a:gd name="T54" fmla="*/ 222 w 497"/>
                  <a:gd name="T55" fmla="*/ 178 h 400"/>
                  <a:gd name="T56" fmla="*/ 222 w 497"/>
                  <a:gd name="T57" fmla="*/ 98 h 400"/>
                  <a:gd name="T58" fmla="*/ 222 w 497"/>
                  <a:gd name="T59" fmla="*/ 98 h 400"/>
                  <a:gd name="T60" fmla="*/ 97 w 497"/>
                  <a:gd name="T61" fmla="*/ 98 h 400"/>
                  <a:gd name="T62" fmla="*/ 97 w 497"/>
                  <a:gd name="T63" fmla="*/ 143 h 400"/>
                  <a:gd name="T64" fmla="*/ 222 w 497"/>
                  <a:gd name="T65" fmla="*/ 143 h 400"/>
                  <a:gd name="T66" fmla="*/ 222 w 497"/>
                  <a:gd name="T67" fmla="*/ 98 h 400"/>
                  <a:gd name="T68" fmla="*/ 389 w 497"/>
                  <a:gd name="T69" fmla="*/ 257 h 400"/>
                  <a:gd name="T70" fmla="*/ 389 w 497"/>
                  <a:gd name="T71" fmla="*/ 257 h 400"/>
                  <a:gd name="T72" fmla="*/ 354 w 497"/>
                  <a:gd name="T73" fmla="*/ 231 h 400"/>
                  <a:gd name="T74" fmla="*/ 381 w 497"/>
                  <a:gd name="T75" fmla="*/ 151 h 400"/>
                  <a:gd name="T76" fmla="*/ 336 w 497"/>
                  <a:gd name="T77" fmla="*/ 98 h 400"/>
                  <a:gd name="T78" fmla="*/ 292 w 497"/>
                  <a:gd name="T79" fmla="*/ 151 h 400"/>
                  <a:gd name="T80" fmla="*/ 319 w 497"/>
                  <a:gd name="T81" fmla="*/ 231 h 400"/>
                  <a:gd name="T82" fmla="*/ 275 w 497"/>
                  <a:gd name="T83" fmla="*/ 257 h 400"/>
                  <a:gd name="T84" fmla="*/ 275 w 497"/>
                  <a:gd name="T85" fmla="*/ 293 h 400"/>
                  <a:gd name="T86" fmla="*/ 398 w 497"/>
                  <a:gd name="T87" fmla="*/ 293 h 400"/>
                  <a:gd name="T88" fmla="*/ 389 w 497"/>
                  <a:gd name="T89" fmla="*/ 25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7" h="400">
                    <a:moveTo>
                      <a:pt x="443" y="0"/>
                    </a:moveTo>
                    <a:lnTo>
                      <a:pt x="443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17" y="0"/>
                      <a:pt x="0" y="18"/>
                      <a:pt x="0" y="44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373"/>
                      <a:pt x="17" y="399"/>
                      <a:pt x="53" y="399"/>
                    </a:cubicBezTo>
                    <a:cubicBezTo>
                      <a:pt x="443" y="399"/>
                      <a:pt x="443" y="399"/>
                      <a:pt x="443" y="399"/>
                    </a:cubicBezTo>
                    <a:cubicBezTo>
                      <a:pt x="470" y="399"/>
                      <a:pt x="496" y="373"/>
                      <a:pt x="496" y="346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8"/>
                      <a:pt x="470" y="0"/>
                      <a:pt x="443" y="0"/>
                    </a:cubicBezTo>
                    <a:close/>
                    <a:moveTo>
                      <a:pt x="443" y="346"/>
                    </a:moveTo>
                    <a:lnTo>
                      <a:pt x="443" y="346"/>
                    </a:lnTo>
                    <a:cubicBezTo>
                      <a:pt x="53" y="346"/>
                      <a:pt x="53" y="346"/>
                      <a:pt x="53" y="3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43" y="44"/>
                      <a:pt x="443" y="44"/>
                      <a:pt x="443" y="44"/>
                    </a:cubicBezTo>
                    <a:lnTo>
                      <a:pt x="443" y="346"/>
                    </a:lnTo>
                    <a:close/>
                    <a:moveTo>
                      <a:pt x="222" y="249"/>
                    </a:moveTo>
                    <a:lnTo>
                      <a:pt x="222" y="249"/>
                    </a:lnTo>
                    <a:cubicBezTo>
                      <a:pt x="97" y="249"/>
                      <a:pt x="97" y="249"/>
                      <a:pt x="97" y="249"/>
                    </a:cubicBezTo>
                    <a:cubicBezTo>
                      <a:pt x="97" y="293"/>
                      <a:pt x="97" y="293"/>
                      <a:pt x="97" y="293"/>
                    </a:cubicBezTo>
                    <a:cubicBezTo>
                      <a:pt x="222" y="293"/>
                      <a:pt x="222" y="293"/>
                      <a:pt x="222" y="293"/>
                    </a:cubicBezTo>
                    <a:lnTo>
                      <a:pt x="222" y="249"/>
                    </a:lnTo>
                    <a:close/>
                    <a:moveTo>
                      <a:pt x="222" y="178"/>
                    </a:moveTo>
                    <a:lnTo>
                      <a:pt x="222" y="178"/>
                    </a:lnTo>
                    <a:cubicBezTo>
                      <a:pt x="97" y="178"/>
                      <a:pt x="97" y="178"/>
                      <a:pt x="97" y="178"/>
                    </a:cubicBezTo>
                    <a:cubicBezTo>
                      <a:pt x="97" y="222"/>
                      <a:pt x="97" y="222"/>
                      <a:pt x="97" y="222"/>
                    </a:cubicBezTo>
                    <a:cubicBezTo>
                      <a:pt x="222" y="222"/>
                      <a:pt x="222" y="222"/>
                      <a:pt x="222" y="222"/>
                    </a:cubicBezTo>
                    <a:lnTo>
                      <a:pt x="222" y="178"/>
                    </a:lnTo>
                    <a:close/>
                    <a:moveTo>
                      <a:pt x="222" y="98"/>
                    </a:moveTo>
                    <a:lnTo>
                      <a:pt x="222" y="98"/>
                    </a:lnTo>
                    <a:cubicBezTo>
                      <a:pt x="97" y="98"/>
                      <a:pt x="97" y="98"/>
                      <a:pt x="97" y="98"/>
                    </a:cubicBezTo>
                    <a:cubicBezTo>
                      <a:pt x="97" y="143"/>
                      <a:pt x="97" y="143"/>
                      <a:pt x="97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lnTo>
                      <a:pt x="222" y="98"/>
                    </a:lnTo>
                    <a:close/>
                    <a:moveTo>
                      <a:pt x="389" y="257"/>
                    </a:moveTo>
                    <a:lnTo>
                      <a:pt x="389" y="257"/>
                    </a:lnTo>
                    <a:cubicBezTo>
                      <a:pt x="389" y="257"/>
                      <a:pt x="354" y="249"/>
                      <a:pt x="354" y="231"/>
                    </a:cubicBezTo>
                    <a:cubicBezTo>
                      <a:pt x="354" y="204"/>
                      <a:pt x="381" y="196"/>
                      <a:pt x="381" y="151"/>
                    </a:cubicBezTo>
                    <a:cubicBezTo>
                      <a:pt x="381" y="125"/>
                      <a:pt x="372" y="98"/>
                      <a:pt x="336" y="98"/>
                    </a:cubicBezTo>
                    <a:cubicBezTo>
                      <a:pt x="301" y="98"/>
                      <a:pt x="292" y="125"/>
                      <a:pt x="292" y="151"/>
                    </a:cubicBezTo>
                    <a:cubicBezTo>
                      <a:pt x="292" y="196"/>
                      <a:pt x="319" y="204"/>
                      <a:pt x="319" y="231"/>
                    </a:cubicBezTo>
                    <a:cubicBezTo>
                      <a:pt x="319" y="249"/>
                      <a:pt x="275" y="257"/>
                      <a:pt x="275" y="257"/>
                    </a:cubicBezTo>
                    <a:lnTo>
                      <a:pt x="275" y="293"/>
                    </a:lnTo>
                    <a:cubicBezTo>
                      <a:pt x="398" y="293"/>
                      <a:pt x="398" y="293"/>
                      <a:pt x="398" y="293"/>
                    </a:cubicBezTo>
                    <a:cubicBezTo>
                      <a:pt x="398" y="293"/>
                      <a:pt x="398" y="257"/>
                      <a:pt x="389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463420" y="1723313"/>
            <a:ext cx="3954433" cy="3957941"/>
            <a:chOff x="1096493" y="1292090"/>
            <a:chExt cx="2966740" cy="2969372"/>
          </a:xfrm>
        </p:grpSpPr>
        <p:grpSp>
          <p:nvGrpSpPr>
            <p:cNvPr id="12" name="Group 60"/>
            <p:cNvGrpSpPr/>
            <p:nvPr/>
          </p:nvGrpSpPr>
          <p:grpSpPr>
            <a:xfrm>
              <a:off x="1946950" y="1486875"/>
              <a:ext cx="2116283" cy="2774587"/>
              <a:chOff x="12795250" y="366713"/>
              <a:chExt cx="2738438" cy="3589337"/>
            </a:xfrm>
          </p:grpSpPr>
          <p:sp>
            <p:nvSpPr>
              <p:cNvPr id="23" name="Freeform: Shape 61"/>
              <p:cNvSpPr>
                <a:spLocks/>
              </p:cNvSpPr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4" name="Freeform: Shape 62"/>
              <p:cNvSpPr>
                <a:spLocks/>
              </p:cNvSpPr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5" name="Freeform: Shape 64"/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6" name="Freeform: Shape 65"/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7" name="Freeform: Shape 66"/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8" name="Rectangle 67"/>
              <p:cNvSpPr>
                <a:spLocks/>
              </p:cNvSpPr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9" name="Rectangle 68"/>
              <p:cNvSpPr>
                <a:spLocks/>
              </p:cNvSpPr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0" name="Rectangle 69"/>
              <p:cNvSpPr>
                <a:spLocks/>
              </p:cNvSpPr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1" name="Rectangle 70"/>
              <p:cNvSpPr>
                <a:spLocks/>
              </p:cNvSpPr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2" name="Rectangle 71"/>
              <p:cNvSpPr>
                <a:spLocks/>
              </p:cNvSpPr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3" name="Rectangle 72"/>
              <p:cNvSpPr>
                <a:spLocks/>
              </p:cNvSpPr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4" name="Rectangle 73"/>
              <p:cNvSpPr>
                <a:spLocks/>
              </p:cNvSpPr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5" name="Rectangle 74"/>
              <p:cNvSpPr>
                <a:spLocks/>
              </p:cNvSpPr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6" name="Rectangle 75"/>
              <p:cNvSpPr>
                <a:spLocks/>
              </p:cNvSpPr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7" name="Rectangle 76"/>
              <p:cNvSpPr>
                <a:spLocks/>
              </p:cNvSpPr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8" name="Rectangle 77"/>
              <p:cNvSpPr>
                <a:spLocks/>
              </p:cNvSpPr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39" name="Freeform: Shape 78"/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0" name="Freeform: Shape 79"/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1" name="Freeform: Shape 80"/>
              <p:cNvSpPr>
                <a:spLocks/>
              </p:cNvSpPr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42" name="Rectangle 81"/>
              <p:cNvSpPr>
                <a:spLocks/>
              </p:cNvSpPr>
              <p:nvPr/>
            </p:nvSpPr>
            <p:spPr bwMode="auto">
              <a:xfrm>
                <a:off x="13682662" y="366713"/>
                <a:ext cx="944563" cy="29051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  <p:grpSp>
          <p:nvGrpSpPr>
            <p:cNvPr id="13" name="Group 82"/>
            <p:cNvGrpSpPr/>
            <p:nvPr/>
          </p:nvGrpSpPr>
          <p:grpSpPr>
            <a:xfrm>
              <a:off x="2621498" y="1292090"/>
              <a:ext cx="742587" cy="402073"/>
              <a:chOff x="17801829" y="5891398"/>
              <a:chExt cx="954592" cy="516864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1" name="Freeform: Shape 83"/>
              <p:cNvSpPr>
                <a:spLocks/>
              </p:cNvSpPr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2" name="Oval 84"/>
              <p:cNvSpPr>
                <a:spLocks/>
              </p:cNvSpPr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  <p:grpSp>
          <p:nvGrpSpPr>
            <p:cNvPr id="14" name="Group 85"/>
            <p:cNvGrpSpPr/>
            <p:nvPr/>
          </p:nvGrpSpPr>
          <p:grpSpPr>
            <a:xfrm rot="1080935">
              <a:off x="1096493" y="1970883"/>
              <a:ext cx="1994506" cy="710956"/>
              <a:chOff x="485775" y="495300"/>
              <a:chExt cx="5238750" cy="1866901"/>
            </a:xfrm>
          </p:grpSpPr>
          <p:sp>
            <p:nvSpPr>
              <p:cNvPr id="15" name="Freeform: Shape 86"/>
              <p:cNvSpPr>
                <a:spLocks/>
              </p:cNvSpPr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16" name="Freeform: Shape 87"/>
              <p:cNvSpPr>
                <a:spLocks/>
              </p:cNvSpPr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17" name="Freeform: Shape 88"/>
              <p:cNvSpPr>
                <a:spLocks/>
              </p:cNvSpPr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18" name="Freeform: Shape 89"/>
              <p:cNvSpPr>
                <a:spLocks/>
              </p:cNvSpPr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19" name="Freeform: Shape 90"/>
              <p:cNvSpPr>
                <a:spLocks/>
              </p:cNvSpPr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  <p:sp>
            <p:nvSpPr>
              <p:cNvPr id="20" name="Freeform: Shape 91"/>
              <p:cNvSpPr>
                <a:spLocks/>
              </p:cNvSpPr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1218804"/>
                <a:endParaRPr sz="2399">
                  <a:solidFill>
                    <a:prstClr val="black"/>
                  </a:solidFill>
                  <a:latin typeface="Calibri"/>
                  <a:sym typeface="+mn-lt"/>
                </a:endParaRPr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6154130-FBAE-42BC-8112-0FDD1B8E42B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E8BFDA8-9889-40DC-8E4A-8EFDD8E87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D5B11271-A150-455F-9818-95A381E2E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F14D6977-F355-4B80-BFA4-06F34F3B9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58F21B2-05F8-44AE-911F-A8F3B47E7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8053F821-A8A4-4C58-9929-B48EA6613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FCC6A852-FCDE-4A1A-A6AE-149881592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DB2515A3-C5F8-489C-82A3-482E6035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3C8D79E4-46EA-4CE8-9597-3F0DC53C0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E5CD14B5-49EB-4591-859B-C20FFC03E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8DA3914-0091-4B7B-A5F4-CFFA28212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8FD80AAA-7A95-4434-B889-C8840B753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5B58B888-9D82-4ACD-8389-94961B45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D52EA654-478D-45B9-BB0F-12C785E66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7EF08A4F-F6D0-4F4F-95BE-43FEDD23A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8FD05FF4-7414-4C56-8DBE-470D5C9C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68729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>
            <a:spLocks/>
          </p:cNvSpPr>
          <p:nvPr/>
        </p:nvSpPr>
        <p:spPr>
          <a:xfrm>
            <a:off x="5552385" y="5204567"/>
            <a:ext cx="1655889" cy="3113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12" tIns="45706" rIns="91412" bIns="45706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04"/>
            <a:r>
              <a:rPr lang="zh-CN" altLang="en-US" sz="159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汇报：张三</a:t>
            </a:r>
          </a:p>
        </p:txBody>
      </p:sp>
      <p:sp>
        <p:nvSpPr>
          <p:cNvPr id="10" name="矩形 9"/>
          <p:cNvSpPr/>
          <p:nvPr/>
        </p:nvSpPr>
        <p:spPr>
          <a:xfrm>
            <a:off x="1729944" y="2140257"/>
            <a:ext cx="2713781" cy="1371786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218804"/>
            <a:endParaRPr lang="zh-CN" altLang="en-US" sz="15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4479" y="2140257"/>
            <a:ext cx="2713781" cy="1371786"/>
          </a:xfrm>
          <a:prstGeom prst="rect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218804"/>
            <a:endParaRPr lang="zh-CN" altLang="en-US" sz="15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48275" y="2140257"/>
            <a:ext cx="2713781" cy="1371786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218804"/>
            <a:endParaRPr lang="zh-CN" altLang="en-US" sz="1599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29944" y="1773038"/>
            <a:ext cx="2713781" cy="3672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9" tIns="45706" rIns="35989" bIns="45706" rtlCol="0" anchor="ctr"/>
          <a:lstStyle/>
          <a:p>
            <a:pPr algn="ctr" defTabSz="1218804"/>
            <a:r>
              <a:rPr lang="zh-CN" altLang="en-US" sz="1599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14" name="矩形 13"/>
          <p:cNvSpPr/>
          <p:nvPr/>
        </p:nvSpPr>
        <p:spPr>
          <a:xfrm>
            <a:off x="4724478" y="1773038"/>
            <a:ext cx="2713781" cy="3672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9" tIns="45706" rIns="35989" bIns="45706" rtlCol="0" anchor="ctr"/>
          <a:lstStyle/>
          <a:p>
            <a:pPr algn="ctr" defTabSz="1218804"/>
            <a:r>
              <a:rPr lang="zh-CN" altLang="en-US" sz="1599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15" name="矩形 14"/>
          <p:cNvSpPr/>
          <p:nvPr/>
        </p:nvSpPr>
        <p:spPr>
          <a:xfrm>
            <a:off x="7748275" y="1773038"/>
            <a:ext cx="2713781" cy="3672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89" tIns="45706" rIns="35989" bIns="45706" rtlCol="0" anchor="ctr"/>
          <a:lstStyle/>
          <a:p>
            <a:pPr algn="ctr" defTabSz="1218804"/>
            <a:r>
              <a:rPr lang="zh-CN" altLang="en-US" sz="1599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2302" y="3674653"/>
            <a:ext cx="2811423" cy="81250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just"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0368" y="3674653"/>
            <a:ext cx="2727893" cy="81250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just"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8275" y="3674653"/>
            <a:ext cx="2713781" cy="81250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just"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Rectangle 5"/>
          <p:cNvSpPr>
            <a:spLocks/>
          </p:cNvSpPr>
          <p:nvPr/>
        </p:nvSpPr>
        <p:spPr bwMode="auto">
          <a:xfrm>
            <a:off x="1729944" y="4940024"/>
            <a:ext cx="8732114" cy="71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880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  <a:sym typeface="Gill Sans" charset="0"/>
              </a:rPr>
              <a:t>      此处添加详细文本描述，建议与标题相关并符合整体语言风格，语言描述尽量简洁生动。尽量将每页幻灯片的字数控制在  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4E6224-864C-4E29-81B8-169F821EE0C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613B8AD-6C2C-431D-B1FA-0957C1582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B1CC6BE-B36E-42CD-8E21-829033C9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FBEF2BE-23A8-48C3-AC2E-4606D59E8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AD7CBD87-6046-4C01-8704-5D894D402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4DB6ECC2-0481-45FE-B11A-6CD56ECE4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839A032-4429-4E03-AE57-21471613A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C57797B-F4C6-45A8-8FE0-DF615458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67D6A9F-902E-42CB-922D-6E3846A7A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4E10B87F-A9EB-4F78-A5F0-EC6A07F15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B961AE72-566D-40B2-A55C-0462F2582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5EA9509A-3560-45B9-87C1-E5B2FD52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7899DB1B-7120-4AE5-80CB-FDEFED1A8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D8331C6-B2BF-4409-9A22-637EE2689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70849859-2624-4A1D-8B17-9BD2F0CE0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B730AD65-5182-45AE-80E7-1B84FEB99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68714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-1168980" y="1005963"/>
            <a:ext cx="663675" cy="8765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1179133" y="1882514"/>
            <a:ext cx="663675" cy="876552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8" name="组合 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843450" y="2248185"/>
            <a:ext cx="1955010" cy="2044494"/>
            <a:chOff x="3716376" y="920580"/>
            <a:chExt cx="4776695" cy="4995334"/>
          </a:xfrm>
          <a:solidFill>
            <a:schemeClr val="accent1"/>
          </a:solidFill>
        </p:grpSpPr>
        <p:sp>
          <p:nvSpPr>
            <p:cNvPr id="10" name="任意多边形 9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椭圆 13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5" name="文本框 1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1460011" y="2766205"/>
            <a:ext cx="724878" cy="101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/>
            <a:r>
              <a:rPr lang="en-US" altLang="zh-CN" sz="5998" b="1" dirty="0">
                <a:solidFill>
                  <a:prstClr val="white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01</a:t>
            </a:r>
            <a:endParaRPr lang="zh-CN" altLang="en-US" sz="5998" b="1" dirty="0">
              <a:solidFill>
                <a:prstClr val="white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16" name="组合 15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3676183" y="2248185"/>
            <a:ext cx="1955010" cy="2044494"/>
            <a:chOff x="3716376" y="920580"/>
            <a:chExt cx="4776695" cy="4995334"/>
          </a:xfrm>
          <a:solidFill>
            <a:schemeClr val="accent2"/>
          </a:solidFill>
        </p:grpSpPr>
        <p:sp>
          <p:nvSpPr>
            <p:cNvPr id="17" name="任意多边形 16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椭圆 18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0" name="文本框 19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4213419" y="2766204"/>
            <a:ext cx="883575" cy="101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/>
            <a:r>
              <a:rPr lang="en-US" altLang="zh-CN" sz="5998" b="1" dirty="0">
                <a:solidFill>
                  <a:prstClr val="white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02</a:t>
            </a:r>
            <a:endParaRPr lang="zh-CN" altLang="en-US" sz="5998" b="1" dirty="0">
              <a:solidFill>
                <a:prstClr val="white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21" name="组合 20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6508915" y="2248186"/>
            <a:ext cx="1955010" cy="2044494"/>
            <a:chOff x="3716376" y="920580"/>
            <a:chExt cx="4776695" cy="4995334"/>
          </a:xfrm>
          <a:solidFill>
            <a:schemeClr val="accent3"/>
          </a:solidFill>
        </p:grpSpPr>
        <p:sp>
          <p:nvSpPr>
            <p:cNvPr id="22" name="任意多边形 21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椭圆 23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5" name="文本框 2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7038940" y="2750551"/>
            <a:ext cx="898003" cy="101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/>
            <a:r>
              <a:rPr lang="en-US" altLang="zh-CN" sz="5998" b="1" dirty="0">
                <a:solidFill>
                  <a:prstClr val="white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03</a:t>
            </a:r>
            <a:endParaRPr lang="zh-CN" altLang="en-US" sz="5998" b="1" dirty="0">
              <a:solidFill>
                <a:prstClr val="white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26" name="组合 25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9341649" y="2248186"/>
            <a:ext cx="1955010" cy="2044494"/>
            <a:chOff x="3716376" y="920580"/>
            <a:chExt cx="4776695" cy="4995334"/>
          </a:xfrm>
          <a:solidFill>
            <a:schemeClr val="accent2"/>
          </a:solidFill>
        </p:grpSpPr>
        <p:sp>
          <p:nvSpPr>
            <p:cNvPr id="27" name="任意多边形 26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椭圆 28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0" name="文本框 29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9904533" y="2766204"/>
            <a:ext cx="893193" cy="101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/>
            <a:r>
              <a:rPr lang="en-US" altLang="zh-CN" sz="5998" b="1" dirty="0">
                <a:solidFill>
                  <a:prstClr val="white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04</a:t>
            </a:r>
            <a:endParaRPr lang="zh-CN" altLang="en-US" sz="5998" b="1" dirty="0">
              <a:solidFill>
                <a:prstClr val="white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31" name="文本框 30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658354" y="5215603"/>
            <a:ext cx="2489784" cy="12000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804"/>
            <a:r>
              <a:rPr lang="zh-CN" altLang="en-US" sz="1599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5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endParaRPr lang="en-US" altLang="zh-CN" sz="31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3405512" y="5222752"/>
            <a:ext cx="2489784" cy="12000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804"/>
            <a:r>
              <a:rPr lang="zh-CN" altLang="en-US" sz="1599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5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endParaRPr lang="en-US" altLang="zh-CN" sz="31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6384555" y="5222752"/>
            <a:ext cx="2489784" cy="12000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804"/>
            <a:r>
              <a:rPr lang="zh-CN" altLang="en-US" sz="1599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5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endParaRPr lang="en-US" altLang="zh-CN" sz="31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9206218" y="5222752"/>
            <a:ext cx="2489784" cy="12000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8804"/>
            <a:r>
              <a:rPr lang="zh-CN" altLang="en-US" sz="1599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5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804"/>
            <a:endParaRPr lang="en-US" altLang="zh-CN" sz="3199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6153A59-CD2D-41D6-95DA-A6BC351ED5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9768E172-10D2-4BA1-AC3B-58DF39588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B68B1162-BE2C-476C-9DD0-04D1FAA2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14BEEFE-AACE-488A-8BA4-7FFD4EB2C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472D7D2-EC47-4289-9B2E-7008177EC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865E74D-DD49-4551-A14B-BB445708D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AEFACDB-9628-423D-9753-D4B19D03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031F04E-3323-47BE-9324-460D63337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0B8F63F-0807-4D48-9E52-091D67934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1006C931-6B16-4C54-94F5-F9B56FEE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35FCEBA4-FD05-4306-9208-D2F221AA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AFE2B39-5C29-4371-AF59-64164A0A7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B95BE6D-E795-425B-A859-F4F1514A3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261E092-6A46-4883-AE0F-29FA9D298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B889921-E7EA-4AFE-8E73-0BC6F6D42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FF3B69C9-6D52-40E9-945A-E3F247AC5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76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2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20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28" dur="4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36" dur="4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0" grpId="0"/>
      <p:bldP spid="20" grpId="1"/>
      <p:bldP spid="25" grpId="0"/>
      <p:bldP spid="25" grpId="1"/>
      <p:bldP spid="30" grpId="0"/>
      <p:bldP spid="30" grpId="1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2251919" y="2383108"/>
          <a:ext cx="1179168" cy="210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/>
          </p:nvPr>
        </p:nvGraphicFramePr>
        <p:xfrm>
          <a:off x="3841842" y="2383108"/>
          <a:ext cx="1179168" cy="210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5417429" y="2383108"/>
          <a:ext cx="1179168" cy="210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6977341" y="2383108"/>
          <a:ext cx="1179168" cy="210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/>
          <p:cNvGraphicFramePr/>
          <p:nvPr>
            <p:extLst/>
          </p:nvPr>
        </p:nvGraphicFramePr>
        <p:xfrm>
          <a:off x="8520854" y="2383108"/>
          <a:ext cx="1179168" cy="210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" name="Group 9"/>
          <p:cNvGrpSpPr/>
          <p:nvPr/>
        </p:nvGrpSpPr>
        <p:grpSpPr>
          <a:xfrm>
            <a:off x="2014597" y="4923913"/>
            <a:ext cx="8382851" cy="866460"/>
            <a:chOff x="1591107" y="4749236"/>
            <a:chExt cx="9656357" cy="998090"/>
          </a:xfrm>
        </p:grpSpPr>
        <p:sp>
          <p:nvSpPr>
            <p:cNvPr id="11" name="Text Placeholder 32"/>
            <p:cNvSpPr txBox="1">
              <a:spLocks/>
            </p:cNvSpPr>
            <p:nvPr/>
          </p:nvSpPr>
          <p:spPr>
            <a:xfrm>
              <a:off x="2320118" y="5102366"/>
              <a:ext cx="1501311" cy="6449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Text Placeholder 33"/>
            <p:cNvSpPr txBox="1">
              <a:spLocks/>
            </p:cNvSpPr>
            <p:nvPr/>
          </p:nvSpPr>
          <p:spPr>
            <a:xfrm>
              <a:off x="2320121" y="4799962"/>
              <a:ext cx="1501307" cy="282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AU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591107" y="4890375"/>
              <a:ext cx="556087" cy="556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804">
                <a:lnSpc>
                  <a:spcPct val="120000"/>
                </a:lnSpc>
              </a:pPr>
              <a:r>
                <a:rPr lang="en-AU" sz="151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sz="151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 Placeholder 32"/>
            <p:cNvSpPr txBox="1">
              <a:spLocks/>
            </p:cNvSpPr>
            <p:nvPr/>
          </p:nvSpPr>
          <p:spPr>
            <a:xfrm>
              <a:off x="4795463" y="5102371"/>
              <a:ext cx="1501311" cy="6449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 Placeholder 33"/>
            <p:cNvSpPr txBox="1">
              <a:spLocks/>
            </p:cNvSpPr>
            <p:nvPr/>
          </p:nvSpPr>
          <p:spPr>
            <a:xfrm>
              <a:off x="4795466" y="4770657"/>
              <a:ext cx="1501307" cy="282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AU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066452" y="4890375"/>
              <a:ext cx="556087" cy="5560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804">
                <a:lnSpc>
                  <a:spcPct val="120000"/>
                </a:lnSpc>
              </a:pPr>
              <a:r>
                <a:rPr lang="en-AU" sz="151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151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Text Placeholder 32"/>
            <p:cNvSpPr txBox="1">
              <a:spLocks/>
            </p:cNvSpPr>
            <p:nvPr/>
          </p:nvSpPr>
          <p:spPr>
            <a:xfrm>
              <a:off x="7270808" y="5102368"/>
              <a:ext cx="1501311" cy="6449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 Placeholder 33"/>
            <p:cNvSpPr txBox="1">
              <a:spLocks/>
            </p:cNvSpPr>
            <p:nvPr/>
          </p:nvSpPr>
          <p:spPr>
            <a:xfrm>
              <a:off x="7270812" y="4770658"/>
              <a:ext cx="1501307" cy="282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AU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541797" y="4890375"/>
              <a:ext cx="556087" cy="5560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804">
                <a:lnSpc>
                  <a:spcPct val="120000"/>
                </a:lnSpc>
              </a:pPr>
              <a:r>
                <a:rPr lang="en-AU" sz="151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151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 Placeholder 32"/>
            <p:cNvSpPr txBox="1">
              <a:spLocks/>
            </p:cNvSpPr>
            <p:nvPr/>
          </p:nvSpPr>
          <p:spPr>
            <a:xfrm>
              <a:off x="9746153" y="5102368"/>
              <a:ext cx="1501311" cy="6449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 Placeholder 33"/>
            <p:cNvSpPr txBox="1">
              <a:spLocks/>
            </p:cNvSpPr>
            <p:nvPr/>
          </p:nvSpPr>
          <p:spPr>
            <a:xfrm>
              <a:off x="9746157" y="4749236"/>
              <a:ext cx="1501307" cy="282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103">
                <a:lnSpc>
                  <a:spcPct val="120000"/>
                </a:lnSpc>
                <a:spcBef>
                  <a:spcPts val="1000"/>
                </a:spcBef>
                <a:buNone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AU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9017142" y="4890375"/>
              <a:ext cx="556087" cy="5560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804">
                <a:lnSpc>
                  <a:spcPct val="120000"/>
                </a:lnSpc>
              </a:pPr>
              <a:r>
                <a:rPr lang="en-AU" sz="151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sz="1517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07075F-E6C2-4F60-94B4-12AD8EBB78E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E1422F1-96E8-45FB-B79A-ECF8C8B3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9A79A8-9934-4CEF-8012-7D8DE101A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53924E4-6D73-4972-B90E-B23903CA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3C904CFF-1511-41A4-A32A-6D1D1A9B3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1761014-A425-48D9-8992-FBAAB786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3776DDB-0E19-4B3E-A9E0-A0B038508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7A71AB2-E233-4113-9BA8-0698C93C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E4AC1EF1-1DFA-4A5A-9AE4-865360F21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AB68808-7140-4842-8E58-025DE1FF2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F58480E9-EA21-4AB1-9BD5-BC259087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52F66F2-D719-4809-A341-300FD707B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78F7379C-3F76-40D9-B4C4-45E1D2B16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9B09211-EF1D-452C-8383-ACD53B10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B693BA7D-CDEB-4ADB-B9A9-8F68763C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CE801347-2E62-46AB-A9EB-F931F7637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12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spect="1"/>
          </p:cNvSpPr>
          <p:nvPr/>
        </p:nvSpPr>
        <p:spPr>
          <a:xfrm rot="2700000">
            <a:off x="2503557" y="2799174"/>
            <a:ext cx="2047613" cy="2046982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 rot="2700000">
            <a:off x="7707957" y="2799174"/>
            <a:ext cx="2047613" cy="204698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6010" y="1845313"/>
            <a:ext cx="1637586" cy="1638092"/>
            <a:chOff x="4155408" y="2142169"/>
            <a:chExt cx="1638090" cy="1638091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 rot="2700000">
              <a:off x="4155407" y="2142170"/>
              <a:ext cx="1638091" cy="16380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15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Freeform 48"/>
            <p:cNvSpPr>
              <a:spLocks noEditPoints="1"/>
            </p:cNvSpPr>
            <p:nvPr/>
          </p:nvSpPr>
          <p:spPr bwMode="auto">
            <a:xfrm>
              <a:off x="4726907" y="2199844"/>
              <a:ext cx="486368" cy="465551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1599">
                <a:solidFill>
                  <a:srgbClr val="A5644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00983" y="2931165"/>
              <a:ext cx="1005713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408">
                <a:defRPr/>
              </a:pPr>
              <a:r>
                <a:rPr lang="zh-CN" altLang="en-US" sz="15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71902" y="1845313"/>
            <a:ext cx="1637585" cy="1638092"/>
            <a:chOff x="6472018" y="2142169"/>
            <a:chExt cx="1638090" cy="1638091"/>
          </a:xfrm>
        </p:grpSpPr>
        <p:sp>
          <p:nvSpPr>
            <p:cNvPr id="17" name="矩形 16"/>
            <p:cNvSpPr>
              <a:spLocks noChangeAspect="1"/>
            </p:cNvSpPr>
            <p:nvPr/>
          </p:nvSpPr>
          <p:spPr>
            <a:xfrm rot="2700000">
              <a:off x="6472017" y="2142170"/>
              <a:ext cx="1638091" cy="16380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15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Freeform 31"/>
            <p:cNvSpPr>
              <a:spLocks noEditPoints="1"/>
            </p:cNvSpPr>
            <p:nvPr/>
          </p:nvSpPr>
          <p:spPr bwMode="auto">
            <a:xfrm>
              <a:off x="7097338" y="2289672"/>
              <a:ext cx="374711" cy="471228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1599">
                <a:solidFill>
                  <a:srgbClr val="A5644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05239" y="2933400"/>
              <a:ext cx="1005713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408">
                <a:defRPr/>
              </a:pPr>
              <a:r>
                <a:rPr lang="zh-CN" altLang="en-US" sz="15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56007" y="4161923"/>
            <a:ext cx="1637585" cy="1638092"/>
            <a:chOff x="4155409" y="4458779"/>
            <a:chExt cx="1638090" cy="1638091"/>
          </a:xfrm>
        </p:grpSpPr>
        <p:sp>
          <p:nvSpPr>
            <p:cNvPr id="21" name="矩形 20"/>
            <p:cNvSpPr>
              <a:spLocks noChangeAspect="1"/>
            </p:cNvSpPr>
            <p:nvPr/>
          </p:nvSpPr>
          <p:spPr>
            <a:xfrm rot="2700000">
              <a:off x="4155408" y="4458780"/>
              <a:ext cx="1638091" cy="16380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15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Freeform 26"/>
            <p:cNvSpPr>
              <a:spLocks noEditPoints="1"/>
            </p:cNvSpPr>
            <p:nvPr/>
          </p:nvSpPr>
          <p:spPr bwMode="auto">
            <a:xfrm>
              <a:off x="4766169" y="4559754"/>
              <a:ext cx="407844" cy="428495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1599">
                <a:solidFill>
                  <a:srgbClr val="A5644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52978" y="5272650"/>
              <a:ext cx="1005713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408">
                <a:defRPr/>
              </a:pPr>
              <a:r>
                <a:rPr lang="zh-CN" altLang="en-US" sz="15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1901" y="4161924"/>
            <a:ext cx="1637585" cy="1638092"/>
            <a:chOff x="6472017" y="4458781"/>
            <a:chExt cx="1638090" cy="1638091"/>
          </a:xfrm>
        </p:grpSpPr>
        <p:sp>
          <p:nvSpPr>
            <p:cNvPr id="25" name="矩形 24"/>
            <p:cNvSpPr>
              <a:spLocks noChangeAspect="1"/>
            </p:cNvSpPr>
            <p:nvPr/>
          </p:nvSpPr>
          <p:spPr>
            <a:xfrm rot="2700000">
              <a:off x="6472016" y="4458782"/>
              <a:ext cx="1638091" cy="16380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15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7009048" y="4598421"/>
              <a:ext cx="551290" cy="439636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1599">
                <a:solidFill>
                  <a:srgbClr val="A5644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68074" y="5274885"/>
              <a:ext cx="1005713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408">
                <a:defRPr/>
              </a:pPr>
              <a:r>
                <a:rPr lang="zh-CN" altLang="en-US" sz="15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891A18-21EC-4680-B859-8CFF96DB13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9C8622-2137-4166-BA08-DBFF1ACCB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318D85-03B3-4395-A5BB-EA4702102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023FD4CD-E4B9-4CC2-A4C4-0B4210BE6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EBBE11D3-B69E-45C2-A51B-0C16C9AE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038DA711-F3FC-424A-9BDD-8108CFE81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D4F4E8F-77B9-421B-A5DF-1160E47CE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D7CFFC9F-72A2-4CA4-860D-CA460389A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2E8A83B-DFE9-4AE1-8DCC-9106E0031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DBBF4E05-FB91-4721-A4A7-C45E0C1EA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9DC0B795-0C34-41D4-A361-75A239ECA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4806141-3567-4B22-8FD7-B5C11A499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5630881A-7C79-4125-8D03-2E04DBBB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FC01068F-C8E0-4E77-B3AA-469C8997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9173AD8B-A1AA-43D3-9556-60373A777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4035CF8F-5EA6-4CC0-AF24-EFF06030E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5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3400755" y="3744422"/>
            <a:ext cx="3415246" cy="379435"/>
          </a:xfrm>
          <a:prstGeom prst="rect">
            <a:avLst/>
          </a:prstGeom>
          <a:noFill/>
        </p:spPr>
        <p:txBody>
          <a:bodyPr lIns="91412" tIns="45706" rIns="91412" bIns="45706">
            <a:spAutoFit/>
          </a:bodyPr>
          <a:lstStyle/>
          <a:p>
            <a:pPr algn="r" defTabSz="1218804"/>
            <a:r>
              <a:rPr lang="zh-CN" altLang="en-US" sz="933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单击此处添加文字阐述，添加简短问题说明文字，具体说明文字在此处。单击此处添加文字阐述，添加简短问题</a:t>
            </a:r>
            <a:endParaRPr lang="en-US" altLang="zh-CN" sz="666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MH_Entry_1">
            <a:extLst>
              <a:ext uri="{FF2B5EF4-FFF2-40B4-BE49-F238E27FC236}">
                <a16:creationId xmlns:a16="http://schemas.microsoft.com/office/drawing/2014/main" id="{CA64761B-8EE9-4BDF-BF49-238357D80A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51603" y="287614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Number_1">
            <a:extLst>
              <a:ext uri="{FF2B5EF4-FFF2-40B4-BE49-F238E27FC236}">
                <a16:creationId xmlns:a16="http://schemas.microsoft.com/office/drawing/2014/main" id="{CBC49A0D-6EFE-4261-B5D2-BC59B39304B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25924" y="2876143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666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666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MH_Others_1">
            <a:extLst>
              <a:ext uri="{FF2B5EF4-FFF2-40B4-BE49-F238E27FC236}">
                <a16:creationId xmlns:a16="http://schemas.microsoft.com/office/drawing/2014/main" id="{A3E573B9-27BE-4AA5-BF32-35CFA987B38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86403" y="885503"/>
            <a:ext cx="393284" cy="5507044"/>
            <a:chOff x="4349750" y="1062266"/>
            <a:chExt cx="393426" cy="550800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5758AC15-DF0A-4455-937E-0DEFEB137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750" y="1062266"/>
              <a:ext cx="81701" cy="5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A7D53944-0CB7-4B8B-81AC-F1C5E2F7D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50" y="1815142"/>
              <a:ext cx="63826" cy="455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2BEF37-A5E2-4296-A89B-FE33439C50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A06545-56F8-478B-BA0F-B78689388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E5A809F-311A-4E6E-BF7F-C216B6BA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D266A0B-B7FE-4DAF-808A-197A9456A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605B4EA-B9B1-4A5F-AFBB-151E984E9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EDD27C1-0019-4853-806F-863D79A00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49D1961-07CF-4FE5-9A90-3C6D8A0D7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D0CDC85-1757-4C12-87E1-F95874B28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18D2987-6CC0-4B99-A825-097D5E499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9337F7D-1114-4280-AC38-AF65EEDC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8C413500-91A9-4A4F-A3C4-0E7010C91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5574352-F1F8-4CF0-AA65-97E9842DD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013D076A-494B-4499-A72E-B1AB3E352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3D34A46-C9E8-4730-8F29-040499D6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4BCEE80-1CD4-4D80-A1CB-17AEE61F3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4607020-12F2-4094-95CF-B18D16731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1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/>
          <p:cNvSpPr/>
          <p:nvPr>
            <p:custDataLst>
              <p:tags r:id="rId2"/>
            </p:custDataLst>
          </p:nvPr>
        </p:nvSpPr>
        <p:spPr>
          <a:xfrm>
            <a:off x="2790985" y="266608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3078" name="MH_Number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65306" y="2666082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399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9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MH_Others_1"/>
          <p:cNvGrpSpPr/>
          <p:nvPr>
            <p:custDataLst>
              <p:tags r:id="rId4"/>
            </p:custDataLst>
          </p:nvPr>
        </p:nvGrpSpPr>
        <p:grpSpPr>
          <a:xfrm>
            <a:off x="5917358" y="1251328"/>
            <a:ext cx="393284" cy="5507044"/>
            <a:chOff x="4349750" y="1062266"/>
            <a:chExt cx="393426" cy="5508000"/>
          </a:xfrm>
        </p:grpSpPr>
        <p:pic>
          <p:nvPicPr>
            <p:cNvPr id="3083" name="Picture 3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750" y="1062266"/>
              <a:ext cx="81701" cy="5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2" name="Picture 3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50" y="1815142"/>
              <a:ext cx="63826" cy="455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MH_Entry_3"/>
          <p:cNvSpPr/>
          <p:nvPr>
            <p:custDataLst>
              <p:tags r:id="rId5"/>
            </p:custDataLst>
          </p:nvPr>
        </p:nvSpPr>
        <p:spPr>
          <a:xfrm>
            <a:off x="2790985" y="4162200"/>
            <a:ext cx="2474319" cy="620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Number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5306" y="4162202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399" dirty="0">
                <a:solidFill>
                  <a:srgbClr val="B58B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9" dirty="0">
              <a:solidFill>
                <a:srgbClr val="B58B8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MH_Entry_2"/>
          <p:cNvSpPr/>
          <p:nvPr>
            <p:custDataLst>
              <p:tags r:id="rId7"/>
            </p:custDataLst>
          </p:nvPr>
        </p:nvSpPr>
        <p:spPr>
          <a:xfrm flipH="1">
            <a:off x="6959359" y="3414140"/>
            <a:ext cx="2474319" cy="620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31" name="MH_Number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6370167" y="3414142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399" dirty="0">
                <a:solidFill>
                  <a:srgbClr val="A5644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9" dirty="0">
              <a:solidFill>
                <a:srgbClr val="A5644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Number_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6370167" y="4910263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8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399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399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MH_Others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159592" y="69664"/>
            <a:ext cx="3894462" cy="58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8804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797" b="1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797" b="1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MH_Others_3"/>
          <p:cNvSpPr/>
          <p:nvPr>
            <p:custDataLst>
              <p:tags r:id="rId11"/>
            </p:custDataLst>
          </p:nvPr>
        </p:nvSpPr>
        <p:spPr>
          <a:xfrm>
            <a:off x="8661579" y="693280"/>
            <a:ext cx="3371791" cy="18332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668" tIns="43333" rIns="86668" bIns="43333" rtlCol="0" anchor="ctr">
            <a:noAutofit/>
          </a:bodyPr>
          <a:lstStyle/>
          <a:p>
            <a:pPr algn="ctr" defTabSz="1218804"/>
            <a:endParaRPr lang="zh-CN" altLang="en-US" sz="186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MH_Others_4"/>
          <p:cNvSpPr/>
          <p:nvPr>
            <p:custDataLst>
              <p:tags r:id="rId12"/>
            </p:custDataLst>
          </p:nvPr>
        </p:nvSpPr>
        <p:spPr>
          <a:xfrm>
            <a:off x="10415917" y="932371"/>
            <a:ext cx="1617453" cy="10163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668" tIns="43333" rIns="86668" bIns="43333" rtlCol="0" anchor="ctr">
            <a:noAutofit/>
          </a:bodyPr>
          <a:lstStyle/>
          <a:p>
            <a:pPr algn="ctr" defTabSz="1218804"/>
            <a:endParaRPr lang="zh-CN" altLang="en-US" sz="186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MH_Entry_4"/>
          <p:cNvSpPr/>
          <p:nvPr>
            <p:custDataLst>
              <p:tags r:id="rId13"/>
            </p:custDataLst>
          </p:nvPr>
        </p:nvSpPr>
        <p:spPr>
          <a:xfrm flipH="1">
            <a:off x="6959359" y="491026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71BFA6-9AF6-4FB8-8915-8D8C96DA040F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0E38BF-331F-4C24-A808-126C72300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77CE5AB-DAB1-428B-966F-CE8E81169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E59F548-9FC3-48B2-9940-463092A4F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B3D8955-26BB-4810-8274-C93648FA1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985957-119D-4D35-8C7B-AF4036132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76B38B07-D4AF-40BF-98CE-4ABD74E5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AE3090A-C05E-468F-BE7B-C197458D5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614E20B-EC4C-412A-9BF3-FA80DFB4A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18A6DA58-E565-4CFD-8658-C716C8875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8538367-EA0C-4C0B-B8DA-ABCD7FFA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9F99A49-25FD-4F27-8870-AE87738E4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B0BEC56F-1051-4AB9-B2DF-2226D11D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CE06CCD-8037-4BE7-B11D-44BE4919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A18B9155-B089-45FA-B6C3-E30B893A1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1EC0207F-CF41-4B63-81E2-F0518325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5298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78" grpId="0"/>
      <p:bldP spid="18" grpId="0" animBg="1"/>
      <p:bldP spid="19" grpId="0"/>
      <p:bldP spid="30" grpId="0" animBg="1"/>
      <p:bldP spid="31" grpId="0"/>
      <p:bldP spid="34" grpId="0"/>
      <p:bldP spid="51" grpId="0"/>
      <p:bldP spid="2" grpId="0" animBg="1"/>
      <p:bldP spid="29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/>
          <p:cNvSpPr/>
          <p:nvPr/>
        </p:nvSpPr>
        <p:spPr>
          <a:xfrm flipH="1">
            <a:off x="2940" y="596"/>
            <a:ext cx="12186123" cy="6892963"/>
          </a:xfrm>
          <a:prstGeom prst="triangle">
            <a:avLst>
              <a:gd name="adj" fmla="val 100000"/>
            </a:avLst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8" rIns="91396" bIns="45698"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69728" y="2427250"/>
            <a:ext cx="8953318" cy="3557617"/>
            <a:chOff x="1567543" y="2427075"/>
            <a:chExt cx="8957636" cy="3558234"/>
          </a:xfrm>
        </p:grpSpPr>
        <p:sp>
          <p:nvSpPr>
            <p:cNvPr id="3" name="MH_Other_1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rot="18849647">
              <a:off x="9343989" y="4517565"/>
              <a:ext cx="1525280" cy="837100"/>
            </a:xfrm>
            <a:custGeom>
              <a:avLst/>
              <a:gdLst>
                <a:gd name="T0" fmla="*/ 1704939 w 955844"/>
                <a:gd name="T1" fmla="*/ 0 h 524933"/>
                <a:gd name="T2" fmla="*/ 0 w 955844"/>
                <a:gd name="T3" fmla="*/ 0 h 524933"/>
                <a:gd name="T4" fmla="*/ 909287 w 955844"/>
                <a:gd name="T5" fmla="*/ 933832 h 524933"/>
                <a:gd name="T6" fmla="*/ 1704939 w 955844"/>
                <a:gd name="T7" fmla="*/ 933832 h 5249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5844" h="524933">
                  <a:moveTo>
                    <a:pt x="955844" y="0"/>
                  </a:moveTo>
                  <a:lnTo>
                    <a:pt x="0" y="0"/>
                  </a:lnTo>
                  <a:lnTo>
                    <a:pt x="509776" y="524933"/>
                  </a:lnTo>
                  <a:lnTo>
                    <a:pt x="955844" y="524933"/>
                  </a:lnTo>
                  <a:lnTo>
                    <a:pt x="955844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MH_Other_2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 rot="2750353" flipH="1">
              <a:off x="1223452" y="4517565"/>
              <a:ext cx="1525280" cy="837098"/>
            </a:xfrm>
            <a:custGeom>
              <a:avLst/>
              <a:gdLst>
                <a:gd name="T0" fmla="*/ 1704939 w 955844"/>
                <a:gd name="T1" fmla="*/ 0 h 524933"/>
                <a:gd name="T2" fmla="*/ 0 w 955844"/>
                <a:gd name="T3" fmla="*/ 0 h 524933"/>
                <a:gd name="T4" fmla="*/ 909287 w 955844"/>
                <a:gd name="T5" fmla="*/ 933825 h 524933"/>
                <a:gd name="T6" fmla="*/ 1704939 w 955844"/>
                <a:gd name="T7" fmla="*/ 933825 h 5249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5844" h="524933">
                  <a:moveTo>
                    <a:pt x="955844" y="0"/>
                  </a:moveTo>
                  <a:lnTo>
                    <a:pt x="0" y="0"/>
                  </a:lnTo>
                  <a:lnTo>
                    <a:pt x="509776" y="524933"/>
                  </a:lnTo>
                  <a:lnTo>
                    <a:pt x="955844" y="524933"/>
                  </a:lnTo>
                  <a:lnTo>
                    <a:pt x="955844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MH_SubTitle_2"/>
            <p:cNvSpPr/>
            <p:nvPr>
              <p:custDataLst>
                <p:tags r:id="rId8"/>
              </p:custDataLst>
            </p:nvPr>
          </p:nvSpPr>
          <p:spPr>
            <a:xfrm rot="2750353" flipH="1">
              <a:off x="3313945" y="3787642"/>
              <a:ext cx="3558234" cy="837100"/>
            </a:xfrm>
            <a:custGeom>
              <a:avLst/>
              <a:gdLst>
                <a:gd name="connsiteX0" fmla="*/ 2229641 w 2229641"/>
                <a:gd name="connsiteY0" fmla="*/ 524933 h 524933"/>
                <a:gd name="connsiteX1" fmla="*/ 1719864 w 2229641"/>
                <a:gd name="connsiteY1" fmla="*/ 0 h 524933"/>
                <a:gd name="connsiteX2" fmla="*/ 0 w 2229641"/>
                <a:gd name="connsiteY2" fmla="*/ 0 h 524933"/>
                <a:gd name="connsiteX3" fmla="*/ 509776 w 2229641"/>
                <a:gd name="connsiteY3" fmla="*/ 524933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641" h="524933">
                  <a:moveTo>
                    <a:pt x="2229641" y="524933"/>
                  </a:moveTo>
                  <a:lnTo>
                    <a:pt x="1719864" y="0"/>
                  </a:lnTo>
                  <a:lnTo>
                    <a:pt x="0" y="0"/>
                  </a:lnTo>
                  <a:lnTo>
                    <a:pt x="509776" y="524933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lIns="383815" rIns="383815" anchor="ctr">
              <a:normAutofit/>
            </a:bodyPr>
            <a:lstStyle/>
            <a:p>
              <a:pPr algn="ctr" defTabSz="1218804"/>
              <a:r>
                <a:rPr lang="zh-CN" altLang="en-US" sz="1599" dirty="0">
                  <a:solidFill>
                    <a:prstClr val="white">
                      <a:lumMod val="9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</a:p>
          </p:txBody>
        </p:sp>
        <p:sp>
          <p:nvSpPr>
            <p:cNvPr id="6" name="MH_SubTitle_1"/>
            <p:cNvSpPr/>
            <p:nvPr>
              <p:custDataLst>
                <p:tags r:id="rId9"/>
              </p:custDataLst>
            </p:nvPr>
          </p:nvSpPr>
          <p:spPr>
            <a:xfrm rot="18849647">
              <a:off x="1405088" y="3787642"/>
              <a:ext cx="3558234" cy="837100"/>
            </a:xfrm>
            <a:custGeom>
              <a:avLst/>
              <a:gdLst>
                <a:gd name="connsiteX0" fmla="*/ 1719864 w 2229641"/>
                <a:gd name="connsiteY0" fmla="*/ 0 h 524934"/>
                <a:gd name="connsiteX1" fmla="*/ 2229641 w 2229641"/>
                <a:gd name="connsiteY1" fmla="*/ 524934 h 524934"/>
                <a:gd name="connsiteX2" fmla="*/ 509777 w 2229641"/>
                <a:gd name="connsiteY2" fmla="*/ 524933 h 524934"/>
                <a:gd name="connsiteX3" fmla="*/ 0 w 2229641"/>
                <a:gd name="connsiteY3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641" h="524934">
                  <a:moveTo>
                    <a:pt x="1719864" y="0"/>
                  </a:moveTo>
                  <a:lnTo>
                    <a:pt x="2229641" y="524934"/>
                  </a:lnTo>
                  <a:lnTo>
                    <a:pt x="509777" y="524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lIns="383815" rIns="383815" anchor="ctr">
              <a:normAutofit/>
            </a:bodyPr>
            <a:lstStyle/>
            <a:p>
              <a:pPr algn="ctr" defTabSz="1218804"/>
              <a:r>
                <a:rPr lang="zh-CN" altLang="en-US" sz="1599" dirty="0">
                  <a:solidFill>
                    <a:prstClr val="white">
                      <a:lumMod val="9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</a:p>
          </p:txBody>
        </p:sp>
        <p:sp>
          <p:nvSpPr>
            <p:cNvPr id="7" name="MH_SubTitle_4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 rot="2750353" flipH="1">
              <a:off x="7127145" y="3787642"/>
              <a:ext cx="3558234" cy="837100"/>
            </a:xfrm>
            <a:custGeom>
              <a:avLst/>
              <a:gdLst>
                <a:gd name="T0" fmla="*/ 3978367 w 2229641"/>
                <a:gd name="T1" fmla="*/ 933832 h 524933"/>
                <a:gd name="T2" fmla="*/ 3068767 w 2229641"/>
                <a:gd name="T3" fmla="*/ 0 h 524933"/>
                <a:gd name="T4" fmla="*/ 0 w 2229641"/>
                <a:gd name="T5" fmla="*/ 0 h 524933"/>
                <a:gd name="T6" fmla="*/ 909599 w 2229641"/>
                <a:gd name="T7" fmla="*/ 933832 h 5249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29641"/>
                <a:gd name="T13" fmla="*/ 0 h 524933"/>
                <a:gd name="T14" fmla="*/ 2229641 w 2229641"/>
                <a:gd name="T15" fmla="*/ 524933 h 5249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29641" h="524933">
                  <a:moveTo>
                    <a:pt x="2229641" y="524933"/>
                  </a:moveTo>
                  <a:lnTo>
                    <a:pt x="1719864" y="0"/>
                  </a:lnTo>
                  <a:lnTo>
                    <a:pt x="0" y="0"/>
                  </a:lnTo>
                  <a:lnTo>
                    <a:pt x="509776" y="524933"/>
                  </a:lnTo>
                  <a:lnTo>
                    <a:pt x="2229641" y="5249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3815" rIns="383815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8804"/>
              <a:r>
                <a:rPr lang="zh-CN" altLang="en-US" sz="1599" dirty="0">
                  <a:solidFill>
                    <a:prstClr val="white">
                      <a:lumMod val="9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</a:p>
          </p:txBody>
        </p:sp>
        <p:sp>
          <p:nvSpPr>
            <p:cNvPr id="8" name="MH_SubTitle_3"/>
            <p:cNvSpPr/>
            <p:nvPr>
              <p:custDataLst>
                <p:tags r:id="rId11"/>
              </p:custDataLst>
            </p:nvPr>
          </p:nvSpPr>
          <p:spPr>
            <a:xfrm rot="18849647">
              <a:off x="5218288" y="3787642"/>
              <a:ext cx="3558234" cy="837100"/>
            </a:xfrm>
            <a:custGeom>
              <a:avLst/>
              <a:gdLst>
                <a:gd name="connsiteX0" fmla="*/ 1719864 w 2229641"/>
                <a:gd name="connsiteY0" fmla="*/ 0 h 524934"/>
                <a:gd name="connsiteX1" fmla="*/ 2229641 w 2229641"/>
                <a:gd name="connsiteY1" fmla="*/ 524934 h 524934"/>
                <a:gd name="connsiteX2" fmla="*/ 509777 w 2229641"/>
                <a:gd name="connsiteY2" fmla="*/ 524933 h 524934"/>
                <a:gd name="connsiteX3" fmla="*/ 0 w 2229641"/>
                <a:gd name="connsiteY3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641" h="524934">
                  <a:moveTo>
                    <a:pt x="1719864" y="0"/>
                  </a:moveTo>
                  <a:lnTo>
                    <a:pt x="2229641" y="524934"/>
                  </a:lnTo>
                  <a:lnTo>
                    <a:pt x="509777" y="524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lIns="383815" rIns="383815" anchor="ctr">
              <a:normAutofit/>
            </a:bodyPr>
            <a:lstStyle/>
            <a:p>
              <a:pPr algn="ctr" defTabSz="1218804"/>
              <a:r>
                <a:rPr lang="zh-CN" altLang="en-US" sz="1599" dirty="0">
                  <a:solidFill>
                    <a:prstClr val="white">
                      <a:lumMod val="9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</a:p>
          </p:txBody>
        </p:sp>
      </p:grpSp>
      <p:sp>
        <p:nvSpPr>
          <p:cNvPr id="9" name="MH_Text_2"/>
          <p:cNvSpPr/>
          <p:nvPr>
            <p:custDataLst>
              <p:tags r:id="rId1"/>
            </p:custDataLst>
          </p:nvPr>
        </p:nvSpPr>
        <p:spPr>
          <a:xfrm>
            <a:off x="3552086" y="2637706"/>
            <a:ext cx="3249808" cy="439252"/>
          </a:xfrm>
          <a:prstGeom prst="rect">
            <a:avLst/>
          </a:prstGeom>
        </p:spPr>
        <p:txBody>
          <a:bodyPr lIns="91396" tIns="45698" rIns="91396" bIns="45698" anchor="b">
            <a:noAutofit/>
          </a:bodyPr>
          <a:lstStyle/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Text_4"/>
          <p:cNvSpPr/>
          <p:nvPr>
            <p:custDataLst>
              <p:tags r:id="rId2"/>
            </p:custDataLst>
          </p:nvPr>
        </p:nvSpPr>
        <p:spPr>
          <a:xfrm>
            <a:off x="7372469" y="2637706"/>
            <a:ext cx="3249808" cy="439256"/>
          </a:xfrm>
          <a:prstGeom prst="rect">
            <a:avLst/>
          </a:prstGeom>
        </p:spPr>
        <p:txBody>
          <a:bodyPr lIns="91396" tIns="45698" rIns="91396" bIns="45698" anchor="b">
            <a:noAutofit/>
          </a:bodyPr>
          <a:lstStyle/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MH_Text_1"/>
          <p:cNvSpPr/>
          <p:nvPr>
            <p:custDataLst>
              <p:tags r:id="rId3"/>
            </p:custDataLst>
          </p:nvPr>
        </p:nvSpPr>
        <p:spPr>
          <a:xfrm>
            <a:off x="1489711" y="5396270"/>
            <a:ext cx="3249808" cy="397933"/>
          </a:xfrm>
          <a:prstGeom prst="rect">
            <a:avLst/>
          </a:prstGeom>
        </p:spPr>
        <p:txBody>
          <a:bodyPr lIns="91396" tIns="45698" rIns="91396" bIns="45698">
            <a:normAutofit fontScale="77500" lnSpcReduction="20000"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599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MH_Text_3"/>
          <p:cNvSpPr/>
          <p:nvPr>
            <p:custDataLst>
              <p:tags r:id="rId4"/>
            </p:custDataLst>
          </p:nvPr>
        </p:nvSpPr>
        <p:spPr>
          <a:xfrm>
            <a:off x="5462278" y="5375763"/>
            <a:ext cx="3249806" cy="397933"/>
          </a:xfrm>
          <a:prstGeom prst="rect">
            <a:avLst/>
          </a:prstGeom>
        </p:spPr>
        <p:txBody>
          <a:bodyPr lIns="91396" tIns="45698" rIns="91396" bIns="45698">
            <a:normAutofit fontScale="77500" lnSpcReduction="20000"/>
          </a:bodyPr>
          <a:lstStyle/>
          <a:p>
            <a:pPr defTabSz="1218804"/>
            <a:r>
              <a:rPr lang="zh-CN" altLang="en-US" sz="1599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599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8982" y="1327940"/>
            <a:ext cx="10134042" cy="830952"/>
          </a:xfrm>
          <a:prstGeom prst="rect">
            <a:avLst/>
          </a:prstGeom>
        </p:spPr>
        <p:txBody>
          <a:bodyPr wrap="square" lIns="91396" tIns="45698" rIns="91396" bIns="45698">
            <a:spAutoFit/>
          </a:bodyPr>
          <a:lstStyle/>
          <a:p>
            <a:pPr defTabSz="1218804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。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/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8804"/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970975-2DCD-4B96-8CBD-F07800EAFBC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7E3F810-1288-4C48-8E8B-FB042FC4B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F34C866-5B22-40E8-86C0-A93E7B520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4BE187E-B33B-4776-B220-978CC328E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0456BB8-F4E8-4B8E-9FE0-F194B1291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487041A-D9A2-4EB3-B4A3-8EAB24DE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CEC2FC-B3F6-4287-A08D-965F3BA59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1D0774E-7BAC-4F70-99A1-19061A5FC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043C83A-4587-49B5-8A3F-4A30B616F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190E7B7-9A78-471F-A017-85BD517A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E371B66-D116-4B44-A8DB-973F62872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6636E20-242F-4B04-ADCB-953BDA216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FA8CD3CF-274D-4E74-9A66-5D9A29F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D71B84E-BDE8-4B09-B09B-50F1E242F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D251FB5-6D67-4CC7-AF88-39E20A4E5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A80E021-5E4D-4117-91AC-234162886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4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弧形 24"/>
          <p:cNvSpPr/>
          <p:nvPr/>
        </p:nvSpPr>
        <p:spPr>
          <a:xfrm>
            <a:off x="2944742" y="2004686"/>
            <a:ext cx="1770522" cy="1771068"/>
          </a:xfrm>
          <a:prstGeom prst="arc">
            <a:avLst>
              <a:gd name="adj1" fmla="val 16200000"/>
              <a:gd name="adj2" fmla="val 8836778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6" tIns="45698" rIns="91396" bIns="45698" rtlCol="0" anchor="ctr"/>
          <a:lstStyle/>
          <a:p>
            <a:pPr algn="ctr"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7659" y="4783898"/>
            <a:ext cx="3381671" cy="1179509"/>
          </a:xfrm>
          <a:prstGeom prst="rect">
            <a:avLst/>
          </a:prstGeom>
          <a:noFill/>
        </p:spPr>
        <p:txBody>
          <a:bodyPr wrap="square" lIns="91396" tIns="45698" rIns="91396" bIns="45698" rtlCol="0">
            <a:spAutoFit/>
          </a:bodyPr>
          <a:lstStyle/>
          <a:p>
            <a:pPr algn="ctr" defTabSz="1218804"/>
            <a:r>
              <a:rPr lang="en-US" altLang="zh-CN" sz="1999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 HERE</a:t>
            </a:r>
          </a:p>
          <a:p>
            <a:pPr algn="ctr" defTabSz="1218804"/>
            <a:endParaRPr lang="en-US" altLang="zh-CN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  <a:p>
            <a:pPr algn="ctr" defTabSz="1218804"/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Bathroom", where icons of design, architects and manufacturers discussed on what inspires and creates the worldwide trends.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弧形 26"/>
          <p:cNvSpPr/>
          <p:nvPr/>
        </p:nvSpPr>
        <p:spPr>
          <a:xfrm>
            <a:off x="2388809" y="1450012"/>
            <a:ext cx="2879526" cy="2880415"/>
          </a:xfrm>
          <a:prstGeom prst="arc">
            <a:avLst>
              <a:gd name="adj1" fmla="val 16200000"/>
              <a:gd name="adj2" fmla="val 10894020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6" tIns="45698" rIns="91396" bIns="45698" rtlCol="0" anchor="ctr"/>
          <a:lstStyle/>
          <a:p>
            <a:pPr algn="ctr"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2664136" y="1726857"/>
            <a:ext cx="2326009" cy="2326726"/>
          </a:xfrm>
          <a:prstGeom prst="arc">
            <a:avLst>
              <a:gd name="adj1" fmla="val 16200000"/>
              <a:gd name="adj2" fmla="val 11381059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6" tIns="45698" rIns="91396" bIns="45698" rtlCol="0" anchor="ctr"/>
          <a:lstStyle/>
          <a:p>
            <a:pPr algn="ctr"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9" name="弧形 28"/>
          <p:cNvSpPr/>
          <p:nvPr/>
        </p:nvSpPr>
        <p:spPr>
          <a:xfrm>
            <a:off x="3215123" y="2274546"/>
            <a:ext cx="1230969" cy="1231349"/>
          </a:xfrm>
          <a:prstGeom prst="arc">
            <a:avLst>
              <a:gd name="adj1" fmla="val 16200000"/>
              <a:gd name="adj2" fmla="val 10394719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6" tIns="45698" rIns="91396" bIns="45698" rtlCol="0" anchor="ctr"/>
          <a:lstStyle/>
          <a:p>
            <a:pPr algn="ctr"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67328" y="1258343"/>
            <a:ext cx="585328" cy="317863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/>
          <a:p>
            <a:pPr defTabSz="1218804"/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67328" y="1557433"/>
            <a:ext cx="585328" cy="317863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/>
          <a:p>
            <a:pPr defTabSz="1218804"/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67328" y="1818712"/>
            <a:ext cx="585328" cy="317863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/>
          <a:p>
            <a:pPr defTabSz="1218804"/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67328" y="2083004"/>
            <a:ext cx="585328" cy="317863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/>
          <a:p>
            <a:pPr defTabSz="1218804"/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3565725" y="2660585"/>
          <a:ext cx="433178" cy="41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DRAW" r:id="rId5" imgW="1612080" imgH="1552320" progId="">
                  <p:embed/>
                </p:oleObj>
              </mc:Choice>
              <mc:Fallback>
                <p:oleObj name="CorelDRAW" r:id="rId5" imgW="1612080" imgH="1552320" progId="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725" y="2660585"/>
                        <a:ext cx="433178" cy="4168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936762" y="4793255"/>
            <a:ext cx="3381671" cy="1179509"/>
          </a:xfrm>
          <a:prstGeom prst="rect">
            <a:avLst/>
          </a:prstGeom>
          <a:noFill/>
        </p:spPr>
        <p:txBody>
          <a:bodyPr wrap="square" lIns="91396" tIns="45698" rIns="91396" bIns="45698" rtlCol="0">
            <a:spAutoFit/>
          </a:bodyPr>
          <a:lstStyle/>
          <a:p>
            <a:pPr algn="ctr" defTabSz="1218804"/>
            <a:r>
              <a:rPr lang="en-US" altLang="zh-CN" sz="1999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TITLE HERE</a:t>
            </a:r>
          </a:p>
          <a:p>
            <a:pPr algn="ctr" defTabSz="1218804"/>
            <a:endParaRPr lang="en-US" altLang="zh-CN" sz="1466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  <a:p>
            <a:pPr algn="ctr" defTabSz="1218804"/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宋体" panose="02010600030101010101" pitchFamily="2" charset="-122"/>
              </a:rPr>
              <a:t>Bathroom", where icons of design, architects and manufacturers discussed on what inspires and creates the worldwide trends.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7675056" y="2349560"/>
          <a:ext cx="1131190" cy="1072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orelDRAW" r:id="rId7" imgW="2244960" imgH="2128320" progId="">
                  <p:embed/>
                </p:oleObj>
              </mc:Choice>
              <mc:Fallback>
                <p:oleObj name="CorelDRAW" r:id="rId7" imgW="2244960" imgH="2128320" progId="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5056" y="2349560"/>
                        <a:ext cx="1131190" cy="1072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6"/>
          <p:cNvGrpSpPr/>
          <p:nvPr/>
        </p:nvGrpSpPr>
        <p:grpSpPr>
          <a:xfrm>
            <a:off x="6733134" y="1663384"/>
            <a:ext cx="2698642" cy="2645188"/>
            <a:chOff x="7016738" y="1970477"/>
            <a:chExt cx="2699943" cy="2645647"/>
          </a:xfrm>
        </p:grpSpPr>
        <p:sp>
          <p:nvSpPr>
            <p:cNvPr id="38" name="弧形 37"/>
            <p:cNvSpPr/>
            <p:nvPr/>
          </p:nvSpPr>
          <p:spPr>
            <a:xfrm>
              <a:off x="7339405" y="1970477"/>
              <a:ext cx="2377276" cy="2377276"/>
            </a:xfrm>
            <a:prstGeom prst="arc">
              <a:avLst>
                <a:gd name="adj1" fmla="val 3992786"/>
                <a:gd name="adj2" fmla="val 12227858"/>
              </a:avLst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" name="组合 38"/>
            <p:cNvGrpSpPr/>
            <p:nvPr/>
          </p:nvGrpSpPr>
          <p:grpSpPr>
            <a:xfrm rot="8100000">
              <a:off x="7016738" y="3977949"/>
              <a:ext cx="876300" cy="638175"/>
              <a:chOff x="5524500" y="3248023"/>
              <a:chExt cx="876300" cy="63817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5524500" y="3562350"/>
                <a:ext cx="876300" cy="0"/>
              </a:xfrm>
              <a:custGeom>
                <a:avLst/>
                <a:gdLst>
                  <a:gd name="connsiteX0" fmla="*/ 0 w 876300"/>
                  <a:gd name="connsiteY0" fmla="*/ 0 h 0"/>
                  <a:gd name="connsiteX1" fmla="*/ 876300 w 8763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300">
                    <a:moveTo>
                      <a:pt x="0" y="0"/>
                    </a:moveTo>
                    <a:lnTo>
                      <a:pt x="876300" y="0"/>
                    </a:lnTo>
                  </a:path>
                </a:pathLst>
              </a:custGeom>
              <a:ln w="254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8804"/>
                <a:endParaRPr lang="zh-CN" altLang="en-US" sz="2399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124575" y="3248023"/>
                <a:ext cx="0" cy="638175"/>
              </a:xfrm>
              <a:custGeom>
                <a:avLst/>
                <a:gdLst>
                  <a:gd name="connsiteX0" fmla="*/ 0 w 0"/>
                  <a:gd name="connsiteY0" fmla="*/ 0 h 638175"/>
                  <a:gd name="connsiteX1" fmla="*/ 0 w 0"/>
                  <a:gd name="connsiteY1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638175">
                    <a:moveTo>
                      <a:pt x="0" y="0"/>
                    </a:moveTo>
                    <a:lnTo>
                      <a:pt x="0" y="638175"/>
                    </a:lnTo>
                  </a:path>
                </a:pathLst>
              </a:custGeom>
              <a:ln w="254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8804"/>
                <a:endParaRPr lang="zh-CN" altLang="en-US" sz="2399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6096741" y="2621023"/>
            <a:ext cx="719980" cy="461492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 defTabSz="1218804"/>
            <a:r>
              <a:rPr lang="en-US" altLang="zh-CN" sz="2399" b="1" dirty="0">
                <a:solidFill>
                  <a:srgbClr val="F0A22E"/>
                </a:solidFill>
                <a:latin typeface="Calibri"/>
                <a:ea typeface="宋体" panose="02010600030101010101" pitchFamily="2" charset="-122"/>
              </a:rPr>
              <a:t>36%</a:t>
            </a:r>
            <a:endParaRPr lang="zh-CN" altLang="en-US" sz="2399" b="1" dirty="0">
              <a:solidFill>
                <a:srgbClr val="F0A22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701920" y="2621023"/>
            <a:ext cx="719980" cy="461492"/>
          </a:xfrm>
          <a:prstGeom prst="rect">
            <a:avLst/>
          </a:prstGeom>
          <a:noFill/>
        </p:spPr>
        <p:txBody>
          <a:bodyPr wrap="none" lIns="91396" tIns="45698" rIns="91396" bIns="45698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 defTabSz="1218804"/>
            <a:r>
              <a:rPr lang="en-US" altLang="zh-CN" sz="2399" b="1" dirty="0">
                <a:solidFill>
                  <a:prstClr val="white">
                    <a:lumMod val="50000"/>
                  </a:prstClr>
                </a:solidFill>
                <a:latin typeface="Calibri"/>
                <a:ea typeface="宋体" panose="02010600030101010101" pitchFamily="2" charset="-122"/>
              </a:rPr>
              <a:t>64%</a:t>
            </a:r>
            <a:endParaRPr lang="zh-CN" altLang="en-US" sz="2399" b="1" dirty="0">
              <a:solidFill>
                <a:prstClr val="white">
                  <a:lumMod val="50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组合 43"/>
          <p:cNvGrpSpPr/>
          <p:nvPr/>
        </p:nvGrpSpPr>
        <p:grpSpPr>
          <a:xfrm>
            <a:off x="7055646" y="1221819"/>
            <a:ext cx="2537833" cy="2818427"/>
            <a:chOff x="6917655" y="1528836"/>
            <a:chExt cx="2539057" cy="2818917"/>
          </a:xfrm>
        </p:grpSpPr>
        <p:sp>
          <p:nvSpPr>
            <p:cNvPr id="45" name="弧形 44"/>
            <p:cNvSpPr/>
            <p:nvPr/>
          </p:nvSpPr>
          <p:spPr>
            <a:xfrm>
              <a:off x="6917655" y="1970477"/>
              <a:ext cx="2377276" cy="2377276"/>
            </a:xfrm>
            <a:prstGeom prst="arc">
              <a:avLst>
                <a:gd name="adj1" fmla="val 12213159"/>
                <a:gd name="adj2" fmla="val 4018295"/>
              </a:avLst>
            </a:prstGeom>
            <a:ln w="25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8900000">
              <a:off x="9190012" y="1528836"/>
              <a:ext cx="266700" cy="806450"/>
            </a:xfrm>
            <a:custGeom>
              <a:avLst/>
              <a:gdLst>
                <a:gd name="connsiteX0" fmla="*/ 0 w 238125"/>
                <a:gd name="connsiteY0" fmla="*/ 0 h 762000"/>
                <a:gd name="connsiteX1" fmla="*/ 238125 w 238125"/>
                <a:gd name="connsiteY1" fmla="*/ 419100 h 762000"/>
                <a:gd name="connsiteX2" fmla="*/ 0 w 238125"/>
                <a:gd name="connsiteY2" fmla="*/ 762000 h 762000"/>
                <a:gd name="connsiteX0" fmla="*/ 19050 w 257175"/>
                <a:gd name="connsiteY0" fmla="*/ 0 h 784225"/>
                <a:gd name="connsiteX1" fmla="*/ 257175 w 257175"/>
                <a:gd name="connsiteY1" fmla="*/ 419100 h 784225"/>
                <a:gd name="connsiteX2" fmla="*/ 0 w 257175"/>
                <a:gd name="connsiteY2" fmla="*/ 784225 h 784225"/>
                <a:gd name="connsiteX0" fmla="*/ 28575 w 266700"/>
                <a:gd name="connsiteY0" fmla="*/ 0 h 806450"/>
                <a:gd name="connsiteX1" fmla="*/ 266700 w 266700"/>
                <a:gd name="connsiteY1" fmla="*/ 419100 h 806450"/>
                <a:gd name="connsiteX2" fmla="*/ 0 w 266700"/>
                <a:gd name="connsiteY2" fmla="*/ 806450 h 80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806450">
                  <a:moveTo>
                    <a:pt x="28575" y="0"/>
                  </a:moveTo>
                  <a:lnTo>
                    <a:pt x="266700" y="419100"/>
                  </a:lnTo>
                  <a:lnTo>
                    <a:pt x="0" y="806450"/>
                  </a:lnTo>
                </a:path>
              </a:pathLst>
            </a:custGeom>
            <a:ln w="25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47" name="直接连接符 46"/>
            <p:cNvCxnSpPr>
              <a:stCxn id="46" idx="1"/>
            </p:cNvCxnSpPr>
            <p:nvPr/>
          </p:nvCxnSpPr>
          <p:spPr>
            <a:xfrm flipH="1">
              <a:off x="8982076" y="1848994"/>
              <a:ext cx="446804" cy="422719"/>
            </a:xfrm>
            <a:prstGeom prst="line">
              <a:avLst/>
            </a:prstGeom>
            <a:ln w="25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7D19565-D85E-4709-8D27-DB9942394B3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38A7E02-ACF8-4453-B1FA-B99F8D8E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8C73BA0E-3F98-4609-98FE-F49A6B8A7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3A2556DF-C8D2-4329-8DCA-C19060053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4F15D855-1E0E-4C2D-A93B-6133BB705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248FAA35-4141-4D66-A789-4CBF8B70F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86F4A055-F80C-463A-BDB2-26FC881E1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A2F10546-8B4B-4326-8506-A29B444B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D6638E5-BB4B-4F29-A3F1-76E023572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A965C18-BB13-4BC5-9688-6405D2435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251C0247-2888-4F98-ADED-AFA453995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4716ABD-13E8-4815-9878-7F54BCAF5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3EF7378D-728A-41EC-889A-F3DCBC532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3E771579-8FF9-4780-953F-C9AD8C32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CFAD64F6-B10D-478B-A4C3-BD36960F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7C4EABC-C340-4207-9008-213CEB92B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7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5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"/>
          <p:cNvGrpSpPr/>
          <p:nvPr/>
        </p:nvGrpSpPr>
        <p:grpSpPr>
          <a:xfrm>
            <a:off x="1535552" y="1828623"/>
            <a:ext cx="1486668" cy="1525141"/>
            <a:chOff x="23394" y="1490767"/>
            <a:chExt cx="1793584" cy="1839999"/>
          </a:xfrm>
        </p:grpSpPr>
        <p:sp>
          <p:nvSpPr>
            <p:cNvPr id="72" name="Round Same Side Corner Rectangle 71"/>
            <p:cNvSpPr/>
            <p:nvPr/>
          </p:nvSpPr>
          <p:spPr>
            <a:xfrm rot="5400000">
              <a:off x="-198896" y="2244015"/>
              <a:ext cx="790364" cy="345784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lnSpc>
                  <a:spcPct val="120000"/>
                </a:lnSpc>
              </a:pPr>
              <a:endParaRPr lang="en-US" sz="75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Bent Arrow 72"/>
            <p:cNvSpPr/>
            <p:nvPr/>
          </p:nvSpPr>
          <p:spPr>
            <a:xfrm rot="5400000">
              <a:off x="472559" y="1876818"/>
              <a:ext cx="889161" cy="1623558"/>
            </a:xfrm>
            <a:prstGeom prst="bentArrow">
              <a:avLst>
                <a:gd name="adj1" fmla="val 41667"/>
                <a:gd name="adj2" fmla="val 25000"/>
                <a:gd name="adj3" fmla="val 0"/>
                <a:gd name="adj4" fmla="val 727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lnSpc>
                  <a:spcPct val="120000"/>
                </a:lnSpc>
              </a:pPr>
              <a:endParaRPr lang="en-US" sz="758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74807" y="2984982"/>
              <a:ext cx="642171" cy="34578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lnSpc>
                  <a:spcPct val="120000"/>
                </a:lnSpc>
              </a:pPr>
              <a:endParaRPr lang="en-US" sz="75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7603" y="2028418"/>
              <a:ext cx="519750" cy="2222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lnSpc>
                  <a:spcPct val="120000"/>
                </a:lnSpc>
              </a:pPr>
              <a:endParaRPr lang="en-US" sz="75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0556" y="1703734"/>
              <a:ext cx="273844" cy="33757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lnSpc>
                  <a:spcPct val="120000"/>
                </a:lnSpc>
              </a:pPr>
              <a:endParaRPr lang="en-US" sz="758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Group 93"/>
            <p:cNvGrpSpPr/>
            <p:nvPr/>
          </p:nvGrpSpPr>
          <p:grpSpPr>
            <a:xfrm>
              <a:off x="148193" y="1490767"/>
              <a:ext cx="1267392" cy="395183"/>
              <a:chOff x="148193" y="1501702"/>
              <a:chExt cx="1267392" cy="395183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577953" y="1501702"/>
                <a:ext cx="395183" cy="39518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>
                  <a:lnSpc>
                    <a:spcPct val="120000"/>
                  </a:lnSpc>
                </a:pPr>
                <a:endParaRPr lang="en-US" sz="758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Teardrop 88"/>
              <p:cNvSpPr/>
              <p:nvPr/>
            </p:nvSpPr>
            <p:spPr>
              <a:xfrm rot="2700000">
                <a:off x="148193" y="1501703"/>
                <a:ext cx="395182" cy="395182"/>
              </a:xfrm>
              <a:prstGeom prst="teardrop">
                <a:avLst>
                  <a:gd name="adj" fmla="val 1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>
                  <a:lnSpc>
                    <a:spcPct val="120000"/>
                  </a:lnSpc>
                </a:pPr>
                <a:endParaRPr lang="en-US" sz="758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Teardrop 91"/>
              <p:cNvSpPr/>
              <p:nvPr/>
            </p:nvSpPr>
            <p:spPr>
              <a:xfrm rot="18900000" flipH="1">
                <a:off x="1020403" y="1501703"/>
                <a:ext cx="395182" cy="395182"/>
              </a:xfrm>
              <a:prstGeom prst="teardrop">
                <a:avLst>
                  <a:gd name="adj" fmla="val 1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>
                  <a:lnSpc>
                    <a:spcPct val="120000"/>
                  </a:lnSpc>
                </a:pPr>
                <a:endParaRPr lang="en-US" sz="758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6" name="Freeform 36"/>
          <p:cNvSpPr>
            <a:spLocks noEditPoints="1"/>
          </p:cNvSpPr>
          <p:nvPr/>
        </p:nvSpPr>
        <p:spPr bwMode="auto">
          <a:xfrm>
            <a:off x="2311026" y="3405993"/>
            <a:ext cx="970209" cy="1329130"/>
          </a:xfrm>
          <a:custGeom>
            <a:avLst/>
            <a:gdLst/>
            <a:ahLst/>
            <a:cxnLst>
              <a:cxn ang="0">
                <a:pos x="39" y="2"/>
              </a:cxn>
              <a:cxn ang="0">
                <a:pos x="35" y="0"/>
              </a:cxn>
              <a:cxn ang="0">
                <a:pos x="32" y="2"/>
              </a:cxn>
              <a:cxn ang="0">
                <a:pos x="0" y="63"/>
              </a:cxn>
              <a:cxn ang="0">
                <a:pos x="35" y="98"/>
              </a:cxn>
              <a:cxn ang="0">
                <a:pos x="70" y="63"/>
              </a:cxn>
              <a:cxn ang="0">
                <a:pos x="39" y="2"/>
              </a:cxn>
              <a:cxn ang="0">
                <a:pos x="23" y="83"/>
              </a:cxn>
              <a:cxn ang="0">
                <a:pos x="19" y="85"/>
              </a:cxn>
              <a:cxn ang="0">
                <a:pos x="16" y="83"/>
              </a:cxn>
              <a:cxn ang="0">
                <a:pos x="7" y="54"/>
              </a:cxn>
              <a:cxn ang="0">
                <a:pos x="13" y="50"/>
              </a:cxn>
              <a:cxn ang="0">
                <a:pos x="16" y="56"/>
              </a:cxn>
              <a:cxn ang="0">
                <a:pos x="22" y="76"/>
              </a:cxn>
              <a:cxn ang="0">
                <a:pos x="23" y="83"/>
              </a:cxn>
              <a:cxn ang="0">
                <a:pos x="32" y="93"/>
              </a:cxn>
              <a:cxn ang="0">
                <a:pos x="27" y="87"/>
              </a:cxn>
              <a:cxn ang="0">
                <a:pos x="32" y="82"/>
              </a:cxn>
              <a:cxn ang="0">
                <a:pos x="38" y="87"/>
              </a:cxn>
              <a:cxn ang="0">
                <a:pos x="32" y="93"/>
              </a:cxn>
              <a:cxn ang="0">
                <a:pos x="32" y="93"/>
              </a:cxn>
              <a:cxn ang="0">
                <a:pos x="32" y="93"/>
              </a:cxn>
            </a:cxnLst>
            <a:rect l="0" t="0" r="r" b="b"/>
            <a:pathLst>
              <a:path w="70" h="98">
                <a:moveTo>
                  <a:pt x="39" y="2"/>
                </a:moveTo>
                <a:cubicBezTo>
                  <a:pt x="38" y="1"/>
                  <a:pt x="37" y="0"/>
                  <a:pt x="35" y="0"/>
                </a:cubicBezTo>
                <a:cubicBezTo>
                  <a:pt x="34" y="0"/>
                  <a:pt x="32" y="1"/>
                  <a:pt x="32" y="2"/>
                </a:cubicBezTo>
                <a:cubicBezTo>
                  <a:pt x="23" y="14"/>
                  <a:pt x="0" y="47"/>
                  <a:pt x="0" y="63"/>
                </a:cubicBezTo>
                <a:cubicBezTo>
                  <a:pt x="0" y="82"/>
                  <a:pt x="16" y="98"/>
                  <a:pt x="35" y="98"/>
                </a:cubicBezTo>
                <a:cubicBezTo>
                  <a:pt x="55" y="98"/>
                  <a:pt x="70" y="82"/>
                  <a:pt x="70" y="63"/>
                </a:cubicBezTo>
                <a:cubicBezTo>
                  <a:pt x="70" y="47"/>
                  <a:pt x="48" y="14"/>
                  <a:pt x="39" y="2"/>
                </a:cubicBezTo>
                <a:close/>
                <a:moveTo>
                  <a:pt x="23" y="83"/>
                </a:moveTo>
                <a:cubicBezTo>
                  <a:pt x="22" y="84"/>
                  <a:pt x="20" y="85"/>
                  <a:pt x="19" y="85"/>
                </a:cubicBezTo>
                <a:cubicBezTo>
                  <a:pt x="18" y="85"/>
                  <a:pt x="17" y="84"/>
                  <a:pt x="16" y="83"/>
                </a:cubicBezTo>
                <a:cubicBezTo>
                  <a:pt x="2" y="72"/>
                  <a:pt x="7" y="55"/>
                  <a:pt x="7" y="54"/>
                </a:cubicBezTo>
                <a:cubicBezTo>
                  <a:pt x="8" y="51"/>
                  <a:pt x="11" y="50"/>
                  <a:pt x="13" y="50"/>
                </a:cubicBezTo>
                <a:cubicBezTo>
                  <a:pt x="16" y="51"/>
                  <a:pt x="17" y="54"/>
                  <a:pt x="16" y="56"/>
                </a:cubicBezTo>
                <a:cubicBezTo>
                  <a:pt x="16" y="57"/>
                  <a:pt x="13" y="68"/>
                  <a:pt x="22" y="76"/>
                </a:cubicBezTo>
                <a:cubicBezTo>
                  <a:pt x="24" y="78"/>
                  <a:pt x="25" y="81"/>
                  <a:pt x="23" y="83"/>
                </a:cubicBezTo>
                <a:close/>
                <a:moveTo>
                  <a:pt x="32" y="93"/>
                </a:moveTo>
                <a:cubicBezTo>
                  <a:pt x="30" y="93"/>
                  <a:pt x="27" y="90"/>
                  <a:pt x="27" y="87"/>
                </a:cubicBezTo>
                <a:cubicBezTo>
                  <a:pt x="27" y="84"/>
                  <a:pt x="30" y="82"/>
                  <a:pt x="32" y="82"/>
                </a:cubicBezTo>
                <a:cubicBezTo>
                  <a:pt x="35" y="82"/>
                  <a:pt x="38" y="84"/>
                  <a:pt x="38" y="87"/>
                </a:cubicBezTo>
                <a:cubicBezTo>
                  <a:pt x="38" y="90"/>
                  <a:pt x="35" y="93"/>
                  <a:pt x="32" y="93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5841" tIns="52921" rIns="105841" bIns="52921" numCol="1" anchor="t" anchorCtr="0" compatLnSpc="1">
            <a:prstTxWarp prst="textNoShape">
              <a:avLst/>
            </a:prstTxWarp>
          </a:bodyPr>
          <a:lstStyle/>
          <a:p>
            <a:pPr defTabSz="1218804">
              <a:lnSpc>
                <a:spcPct val="120000"/>
              </a:lnSpc>
            </a:pPr>
            <a:endParaRPr lang="en-US" sz="758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Freeform 36"/>
          <p:cNvSpPr>
            <a:spLocks noEditPoints="1"/>
          </p:cNvSpPr>
          <p:nvPr/>
        </p:nvSpPr>
        <p:spPr bwMode="auto">
          <a:xfrm>
            <a:off x="4137192" y="3405993"/>
            <a:ext cx="970209" cy="1329130"/>
          </a:xfrm>
          <a:custGeom>
            <a:avLst/>
            <a:gdLst/>
            <a:ahLst/>
            <a:cxnLst>
              <a:cxn ang="0">
                <a:pos x="39" y="2"/>
              </a:cxn>
              <a:cxn ang="0">
                <a:pos x="35" y="0"/>
              </a:cxn>
              <a:cxn ang="0">
                <a:pos x="32" y="2"/>
              </a:cxn>
              <a:cxn ang="0">
                <a:pos x="0" y="63"/>
              </a:cxn>
              <a:cxn ang="0">
                <a:pos x="35" y="98"/>
              </a:cxn>
              <a:cxn ang="0">
                <a:pos x="70" y="63"/>
              </a:cxn>
              <a:cxn ang="0">
                <a:pos x="39" y="2"/>
              </a:cxn>
              <a:cxn ang="0">
                <a:pos x="23" y="83"/>
              </a:cxn>
              <a:cxn ang="0">
                <a:pos x="19" y="85"/>
              </a:cxn>
              <a:cxn ang="0">
                <a:pos x="16" y="83"/>
              </a:cxn>
              <a:cxn ang="0">
                <a:pos x="7" y="54"/>
              </a:cxn>
              <a:cxn ang="0">
                <a:pos x="13" y="50"/>
              </a:cxn>
              <a:cxn ang="0">
                <a:pos x="16" y="56"/>
              </a:cxn>
              <a:cxn ang="0">
                <a:pos x="22" y="76"/>
              </a:cxn>
              <a:cxn ang="0">
                <a:pos x="23" y="83"/>
              </a:cxn>
              <a:cxn ang="0">
                <a:pos x="32" y="93"/>
              </a:cxn>
              <a:cxn ang="0">
                <a:pos x="27" y="87"/>
              </a:cxn>
              <a:cxn ang="0">
                <a:pos x="32" y="82"/>
              </a:cxn>
              <a:cxn ang="0">
                <a:pos x="38" y="87"/>
              </a:cxn>
              <a:cxn ang="0">
                <a:pos x="32" y="93"/>
              </a:cxn>
              <a:cxn ang="0">
                <a:pos x="32" y="93"/>
              </a:cxn>
              <a:cxn ang="0">
                <a:pos x="32" y="93"/>
              </a:cxn>
            </a:cxnLst>
            <a:rect l="0" t="0" r="r" b="b"/>
            <a:pathLst>
              <a:path w="70" h="98">
                <a:moveTo>
                  <a:pt x="39" y="2"/>
                </a:moveTo>
                <a:cubicBezTo>
                  <a:pt x="38" y="1"/>
                  <a:pt x="37" y="0"/>
                  <a:pt x="35" y="0"/>
                </a:cubicBezTo>
                <a:cubicBezTo>
                  <a:pt x="34" y="0"/>
                  <a:pt x="32" y="1"/>
                  <a:pt x="32" y="2"/>
                </a:cubicBezTo>
                <a:cubicBezTo>
                  <a:pt x="23" y="14"/>
                  <a:pt x="0" y="47"/>
                  <a:pt x="0" y="63"/>
                </a:cubicBezTo>
                <a:cubicBezTo>
                  <a:pt x="0" y="82"/>
                  <a:pt x="16" y="98"/>
                  <a:pt x="35" y="98"/>
                </a:cubicBezTo>
                <a:cubicBezTo>
                  <a:pt x="55" y="98"/>
                  <a:pt x="70" y="82"/>
                  <a:pt x="70" y="63"/>
                </a:cubicBezTo>
                <a:cubicBezTo>
                  <a:pt x="70" y="47"/>
                  <a:pt x="48" y="14"/>
                  <a:pt x="39" y="2"/>
                </a:cubicBezTo>
                <a:close/>
                <a:moveTo>
                  <a:pt x="23" y="83"/>
                </a:moveTo>
                <a:cubicBezTo>
                  <a:pt x="22" y="84"/>
                  <a:pt x="20" y="85"/>
                  <a:pt x="19" y="85"/>
                </a:cubicBezTo>
                <a:cubicBezTo>
                  <a:pt x="18" y="85"/>
                  <a:pt x="17" y="84"/>
                  <a:pt x="16" y="83"/>
                </a:cubicBezTo>
                <a:cubicBezTo>
                  <a:pt x="2" y="72"/>
                  <a:pt x="7" y="55"/>
                  <a:pt x="7" y="54"/>
                </a:cubicBezTo>
                <a:cubicBezTo>
                  <a:pt x="8" y="51"/>
                  <a:pt x="11" y="50"/>
                  <a:pt x="13" y="50"/>
                </a:cubicBezTo>
                <a:cubicBezTo>
                  <a:pt x="16" y="51"/>
                  <a:pt x="17" y="54"/>
                  <a:pt x="16" y="56"/>
                </a:cubicBezTo>
                <a:cubicBezTo>
                  <a:pt x="16" y="57"/>
                  <a:pt x="13" y="68"/>
                  <a:pt x="22" y="76"/>
                </a:cubicBezTo>
                <a:cubicBezTo>
                  <a:pt x="24" y="78"/>
                  <a:pt x="25" y="81"/>
                  <a:pt x="23" y="83"/>
                </a:cubicBezTo>
                <a:close/>
                <a:moveTo>
                  <a:pt x="32" y="93"/>
                </a:moveTo>
                <a:cubicBezTo>
                  <a:pt x="30" y="93"/>
                  <a:pt x="27" y="90"/>
                  <a:pt x="27" y="87"/>
                </a:cubicBezTo>
                <a:cubicBezTo>
                  <a:pt x="27" y="84"/>
                  <a:pt x="30" y="82"/>
                  <a:pt x="32" y="82"/>
                </a:cubicBezTo>
                <a:cubicBezTo>
                  <a:pt x="35" y="82"/>
                  <a:pt x="38" y="84"/>
                  <a:pt x="38" y="87"/>
                </a:cubicBezTo>
                <a:cubicBezTo>
                  <a:pt x="38" y="90"/>
                  <a:pt x="35" y="93"/>
                  <a:pt x="32" y="93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5841" tIns="52921" rIns="105841" bIns="52921" numCol="1" anchor="t" anchorCtr="0" compatLnSpc="1">
            <a:prstTxWarp prst="textNoShape">
              <a:avLst/>
            </a:prstTxWarp>
          </a:bodyPr>
          <a:lstStyle/>
          <a:p>
            <a:pPr defTabSz="1218804">
              <a:lnSpc>
                <a:spcPct val="120000"/>
              </a:lnSpc>
            </a:pPr>
            <a:endParaRPr lang="en-US" sz="758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Freeform 36"/>
          <p:cNvSpPr>
            <a:spLocks noEditPoints="1"/>
          </p:cNvSpPr>
          <p:nvPr/>
        </p:nvSpPr>
        <p:spPr bwMode="auto">
          <a:xfrm>
            <a:off x="5927787" y="3405993"/>
            <a:ext cx="970209" cy="1329130"/>
          </a:xfrm>
          <a:custGeom>
            <a:avLst/>
            <a:gdLst/>
            <a:ahLst/>
            <a:cxnLst>
              <a:cxn ang="0">
                <a:pos x="39" y="2"/>
              </a:cxn>
              <a:cxn ang="0">
                <a:pos x="35" y="0"/>
              </a:cxn>
              <a:cxn ang="0">
                <a:pos x="32" y="2"/>
              </a:cxn>
              <a:cxn ang="0">
                <a:pos x="0" y="63"/>
              </a:cxn>
              <a:cxn ang="0">
                <a:pos x="35" y="98"/>
              </a:cxn>
              <a:cxn ang="0">
                <a:pos x="70" y="63"/>
              </a:cxn>
              <a:cxn ang="0">
                <a:pos x="39" y="2"/>
              </a:cxn>
              <a:cxn ang="0">
                <a:pos x="23" y="83"/>
              </a:cxn>
              <a:cxn ang="0">
                <a:pos x="19" y="85"/>
              </a:cxn>
              <a:cxn ang="0">
                <a:pos x="16" y="83"/>
              </a:cxn>
              <a:cxn ang="0">
                <a:pos x="7" y="54"/>
              </a:cxn>
              <a:cxn ang="0">
                <a:pos x="13" y="50"/>
              </a:cxn>
              <a:cxn ang="0">
                <a:pos x="16" y="56"/>
              </a:cxn>
              <a:cxn ang="0">
                <a:pos x="22" y="76"/>
              </a:cxn>
              <a:cxn ang="0">
                <a:pos x="23" y="83"/>
              </a:cxn>
              <a:cxn ang="0">
                <a:pos x="32" y="93"/>
              </a:cxn>
              <a:cxn ang="0">
                <a:pos x="27" y="87"/>
              </a:cxn>
              <a:cxn ang="0">
                <a:pos x="32" y="82"/>
              </a:cxn>
              <a:cxn ang="0">
                <a:pos x="38" y="87"/>
              </a:cxn>
              <a:cxn ang="0">
                <a:pos x="32" y="93"/>
              </a:cxn>
              <a:cxn ang="0">
                <a:pos x="32" y="93"/>
              </a:cxn>
              <a:cxn ang="0">
                <a:pos x="32" y="93"/>
              </a:cxn>
            </a:cxnLst>
            <a:rect l="0" t="0" r="r" b="b"/>
            <a:pathLst>
              <a:path w="70" h="98">
                <a:moveTo>
                  <a:pt x="39" y="2"/>
                </a:moveTo>
                <a:cubicBezTo>
                  <a:pt x="38" y="1"/>
                  <a:pt x="37" y="0"/>
                  <a:pt x="35" y="0"/>
                </a:cubicBezTo>
                <a:cubicBezTo>
                  <a:pt x="34" y="0"/>
                  <a:pt x="32" y="1"/>
                  <a:pt x="32" y="2"/>
                </a:cubicBezTo>
                <a:cubicBezTo>
                  <a:pt x="23" y="14"/>
                  <a:pt x="0" y="47"/>
                  <a:pt x="0" y="63"/>
                </a:cubicBezTo>
                <a:cubicBezTo>
                  <a:pt x="0" y="82"/>
                  <a:pt x="16" y="98"/>
                  <a:pt x="35" y="98"/>
                </a:cubicBezTo>
                <a:cubicBezTo>
                  <a:pt x="55" y="98"/>
                  <a:pt x="70" y="82"/>
                  <a:pt x="70" y="63"/>
                </a:cubicBezTo>
                <a:cubicBezTo>
                  <a:pt x="70" y="47"/>
                  <a:pt x="48" y="14"/>
                  <a:pt x="39" y="2"/>
                </a:cubicBezTo>
                <a:close/>
                <a:moveTo>
                  <a:pt x="23" y="83"/>
                </a:moveTo>
                <a:cubicBezTo>
                  <a:pt x="22" y="84"/>
                  <a:pt x="20" y="85"/>
                  <a:pt x="19" y="85"/>
                </a:cubicBezTo>
                <a:cubicBezTo>
                  <a:pt x="18" y="85"/>
                  <a:pt x="17" y="84"/>
                  <a:pt x="16" y="83"/>
                </a:cubicBezTo>
                <a:cubicBezTo>
                  <a:pt x="2" y="72"/>
                  <a:pt x="7" y="55"/>
                  <a:pt x="7" y="54"/>
                </a:cubicBezTo>
                <a:cubicBezTo>
                  <a:pt x="8" y="51"/>
                  <a:pt x="11" y="50"/>
                  <a:pt x="13" y="50"/>
                </a:cubicBezTo>
                <a:cubicBezTo>
                  <a:pt x="16" y="51"/>
                  <a:pt x="17" y="54"/>
                  <a:pt x="16" y="56"/>
                </a:cubicBezTo>
                <a:cubicBezTo>
                  <a:pt x="16" y="57"/>
                  <a:pt x="13" y="68"/>
                  <a:pt x="22" y="76"/>
                </a:cubicBezTo>
                <a:cubicBezTo>
                  <a:pt x="24" y="78"/>
                  <a:pt x="25" y="81"/>
                  <a:pt x="23" y="83"/>
                </a:cubicBezTo>
                <a:close/>
                <a:moveTo>
                  <a:pt x="32" y="93"/>
                </a:moveTo>
                <a:cubicBezTo>
                  <a:pt x="30" y="93"/>
                  <a:pt x="27" y="90"/>
                  <a:pt x="27" y="87"/>
                </a:cubicBezTo>
                <a:cubicBezTo>
                  <a:pt x="27" y="84"/>
                  <a:pt x="30" y="82"/>
                  <a:pt x="32" y="82"/>
                </a:cubicBezTo>
                <a:cubicBezTo>
                  <a:pt x="35" y="82"/>
                  <a:pt x="38" y="84"/>
                  <a:pt x="38" y="87"/>
                </a:cubicBezTo>
                <a:cubicBezTo>
                  <a:pt x="38" y="90"/>
                  <a:pt x="35" y="93"/>
                  <a:pt x="32" y="93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05841" tIns="52921" rIns="105841" bIns="52921" numCol="1" anchor="t" anchorCtr="0" compatLnSpc="1">
            <a:prstTxWarp prst="textNoShape">
              <a:avLst/>
            </a:prstTxWarp>
          </a:bodyPr>
          <a:lstStyle/>
          <a:p>
            <a:pPr defTabSz="1218804">
              <a:lnSpc>
                <a:spcPct val="120000"/>
              </a:lnSpc>
            </a:pPr>
            <a:endParaRPr lang="en-US" sz="758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Freeform 36"/>
          <p:cNvSpPr>
            <a:spLocks noEditPoints="1"/>
          </p:cNvSpPr>
          <p:nvPr/>
        </p:nvSpPr>
        <p:spPr bwMode="auto">
          <a:xfrm>
            <a:off x="7718381" y="3405993"/>
            <a:ext cx="970209" cy="1329130"/>
          </a:xfrm>
          <a:custGeom>
            <a:avLst/>
            <a:gdLst/>
            <a:ahLst/>
            <a:cxnLst>
              <a:cxn ang="0">
                <a:pos x="39" y="2"/>
              </a:cxn>
              <a:cxn ang="0">
                <a:pos x="35" y="0"/>
              </a:cxn>
              <a:cxn ang="0">
                <a:pos x="32" y="2"/>
              </a:cxn>
              <a:cxn ang="0">
                <a:pos x="0" y="63"/>
              </a:cxn>
              <a:cxn ang="0">
                <a:pos x="35" y="98"/>
              </a:cxn>
              <a:cxn ang="0">
                <a:pos x="70" y="63"/>
              </a:cxn>
              <a:cxn ang="0">
                <a:pos x="39" y="2"/>
              </a:cxn>
              <a:cxn ang="0">
                <a:pos x="23" y="83"/>
              </a:cxn>
              <a:cxn ang="0">
                <a:pos x="19" y="85"/>
              </a:cxn>
              <a:cxn ang="0">
                <a:pos x="16" y="83"/>
              </a:cxn>
              <a:cxn ang="0">
                <a:pos x="7" y="54"/>
              </a:cxn>
              <a:cxn ang="0">
                <a:pos x="13" y="50"/>
              </a:cxn>
              <a:cxn ang="0">
                <a:pos x="16" y="56"/>
              </a:cxn>
              <a:cxn ang="0">
                <a:pos x="22" y="76"/>
              </a:cxn>
              <a:cxn ang="0">
                <a:pos x="23" y="83"/>
              </a:cxn>
              <a:cxn ang="0">
                <a:pos x="32" y="93"/>
              </a:cxn>
              <a:cxn ang="0">
                <a:pos x="27" y="87"/>
              </a:cxn>
              <a:cxn ang="0">
                <a:pos x="32" y="82"/>
              </a:cxn>
              <a:cxn ang="0">
                <a:pos x="38" y="87"/>
              </a:cxn>
              <a:cxn ang="0">
                <a:pos x="32" y="93"/>
              </a:cxn>
              <a:cxn ang="0">
                <a:pos x="32" y="93"/>
              </a:cxn>
              <a:cxn ang="0">
                <a:pos x="32" y="93"/>
              </a:cxn>
            </a:cxnLst>
            <a:rect l="0" t="0" r="r" b="b"/>
            <a:pathLst>
              <a:path w="70" h="98">
                <a:moveTo>
                  <a:pt x="39" y="2"/>
                </a:moveTo>
                <a:cubicBezTo>
                  <a:pt x="38" y="1"/>
                  <a:pt x="37" y="0"/>
                  <a:pt x="35" y="0"/>
                </a:cubicBezTo>
                <a:cubicBezTo>
                  <a:pt x="34" y="0"/>
                  <a:pt x="32" y="1"/>
                  <a:pt x="32" y="2"/>
                </a:cubicBezTo>
                <a:cubicBezTo>
                  <a:pt x="23" y="14"/>
                  <a:pt x="0" y="47"/>
                  <a:pt x="0" y="63"/>
                </a:cubicBezTo>
                <a:cubicBezTo>
                  <a:pt x="0" y="82"/>
                  <a:pt x="16" y="98"/>
                  <a:pt x="35" y="98"/>
                </a:cubicBezTo>
                <a:cubicBezTo>
                  <a:pt x="55" y="98"/>
                  <a:pt x="70" y="82"/>
                  <a:pt x="70" y="63"/>
                </a:cubicBezTo>
                <a:cubicBezTo>
                  <a:pt x="70" y="47"/>
                  <a:pt x="48" y="14"/>
                  <a:pt x="39" y="2"/>
                </a:cubicBezTo>
                <a:close/>
                <a:moveTo>
                  <a:pt x="23" y="83"/>
                </a:moveTo>
                <a:cubicBezTo>
                  <a:pt x="22" y="84"/>
                  <a:pt x="20" y="85"/>
                  <a:pt x="19" y="85"/>
                </a:cubicBezTo>
                <a:cubicBezTo>
                  <a:pt x="18" y="85"/>
                  <a:pt x="17" y="84"/>
                  <a:pt x="16" y="83"/>
                </a:cubicBezTo>
                <a:cubicBezTo>
                  <a:pt x="2" y="72"/>
                  <a:pt x="7" y="55"/>
                  <a:pt x="7" y="54"/>
                </a:cubicBezTo>
                <a:cubicBezTo>
                  <a:pt x="8" y="51"/>
                  <a:pt x="11" y="50"/>
                  <a:pt x="13" y="50"/>
                </a:cubicBezTo>
                <a:cubicBezTo>
                  <a:pt x="16" y="51"/>
                  <a:pt x="17" y="54"/>
                  <a:pt x="16" y="56"/>
                </a:cubicBezTo>
                <a:cubicBezTo>
                  <a:pt x="16" y="57"/>
                  <a:pt x="13" y="68"/>
                  <a:pt x="22" y="76"/>
                </a:cubicBezTo>
                <a:cubicBezTo>
                  <a:pt x="24" y="78"/>
                  <a:pt x="25" y="81"/>
                  <a:pt x="23" y="83"/>
                </a:cubicBezTo>
                <a:close/>
                <a:moveTo>
                  <a:pt x="32" y="93"/>
                </a:moveTo>
                <a:cubicBezTo>
                  <a:pt x="30" y="93"/>
                  <a:pt x="27" y="90"/>
                  <a:pt x="27" y="87"/>
                </a:cubicBezTo>
                <a:cubicBezTo>
                  <a:pt x="27" y="84"/>
                  <a:pt x="30" y="82"/>
                  <a:pt x="32" y="82"/>
                </a:cubicBezTo>
                <a:cubicBezTo>
                  <a:pt x="35" y="82"/>
                  <a:pt x="38" y="84"/>
                  <a:pt x="38" y="87"/>
                </a:cubicBezTo>
                <a:cubicBezTo>
                  <a:pt x="38" y="90"/>
                  <a:pt x="35" y="93"/>
                  <a:pt x="32" y="93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05841" tIns="52921" rIns="105841" bIns="52921" numCol="1" anchor="t" anchorCtr="0" compatLnSpc="1">
            <a:prstTxWarp prst="textNoShape">
              <a:avLst/>
            </a:prstTxWarp>
          </a:bodyPr>
          <a:lstStyle/>
          <a:p>
            <a:pPr defTabSz="1218804">
              <a:lnSpc>
                <a:spcPct val="120000"/>
              </a:lnSpc>
            </a:pPr>
            <a:endParaRPr lang="en-US" sz="758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Freeform 36"/>
          <p:cNvSpPr>
            <a:spLocks noEditPoints="1"/>
          </p:cNvSpPr>
          <p:nvPr/>
        </p:nvSpPr>
        <p:spPr bwMode="auto">
          <a:xfrm>
            <a:off x="9508974" y="3405993"/>
            <a:ext cx="970209" cy="1329130"/>
          </a:xfrm>
          <a:custGeom>
            <a:avLst/>
            <a:gdLst/>
            <a:ahLst/>
            <a:cxnLst>
              <a:cxn ang="0">
                <a:pos x="39" y="2"/>
              </a:cxn>
              <a:cxn ang="0">
                <a:pos x="35" y="0"/>
              </a:cxn>
              <a:cxn ang="0">
                <a:pos x="32" y="2"/>
              </a:cxn>
              <a:cxn ang="0">
                <a:pos x="0" y="63"/>
              </a:cxn>
              <a:cxn ang="0">
                <a:pos x="35" y="98"/>
              </a:cxn>
              <a:cxn ang="0">
                <a:pos x="70" y="63"/>
              </a:cxn>
              <a:cxn ang="0">
                <a:pos x="39" y="2"/>
              </a:cxn>
              <a:cxn ang="0">
                <a:pos x="23" y="83"/>
              </a:cxn>
              <a:cxn ang="0">
                <a:pos x="19" y="85"/>
              </a:cxn>
              <a:cxn ang="0">
                <a:pos x="16" y="83"/>
              </a:cxn>
              <a:cxn ang="0">
                <a:pos x="7" y="54"/>
              </a:cxn>
              <a:cxn ang="0">
                <a:pos x="13" y="50"/>
              </a:cxn>
              <a:cxn ang="0">
                <a:pos x="16" y="56"/>
              </a:cxn>
              <a:cxn ang="0">
                <a:pos x="22" y="76"/>
              </a:cxn>
              <a:cxn ang="0">
                <a:pos x="23" y="83"/>
              </a:cxn>
              <a:cxn ang="0">
                <a:pos x="32" y="93"/>
              </a:cxn>
              <a:cxn ang="0">
                <a:pos x="27" y="87"/>
              </a:cxn>
              <a:cxn ang="0">
                <a:pos x="32" y="82"/>
              </a:cxn>
              <a:cxn ang="0">
                <a:pos x="38" y="87"/>
              </a:cxn>
              <a:cxn ang="0">
                <a:pos x="32" y="93"/>
              </a:cxn>
              <a:cxn ang="0">
                <a:pos x="32" y="93"/>
              </a:cxn>
              <a:cxn ang="0">
                <a:pos x="32" y="93"/>
              </a:cxn>
            </a:cxnLst>
            <a:rect l="0" t="0" r="r" b="b"/>
            <a:pathLst>
              <a:path w="70" h="98">
                <a:moveTo>
                  <a:pt x="39" y="2"/>
                </a:moveTo>
                <a:cubicBezTo>
                  <a:pt x="38" y="1"/>
                  <a:pt x="37" y="0"/>
                  <a:pt x="35" y="0"/>
                </a:cubicBezTo>
                <a:cubicBezTo>
                  <a:pt x="34" y="0"/>
                  <a:pt x="32" y="1"/>
                  <a:pt x="32" y="2"/>
                </a:cubicBezTo>
                <a:cubicBezTo>
                  <a:pt x="23" y="14"/>
                  <a:pt x="0" y="47"/>
                  <a:pt x="0" y="63"/>
                </a:cubicBezTo>
                <a:cubicBezTo>
                  <a:pt x="0" y="82"/>
                  <a:pt x="16" y="98"/>
                  <a:pt x="35" y="98"/>
                </a:cubicBezTo>
                <a:cubicBezTo>
                  <a:pt x="55" y="98"/>
                  <a:pt x="70" y="82"/>
                  <a:pt x="70" y="63"/>
                </a:cubicBezTo>
                <a:cubicBezTo>
                  <a:pt x="70" y="47"/>
                  <a:pt x="48" y="14"/>
                  <a:pt x="39" y="2"/>
                </a:cubicBezTo>
                <a:close/>
                <a:moveTo>
                  <a:pt x="23" y="83"/>
                </a:moveTo>
                <a:cubicBezTo>
                  <a:pt x="22" y="84"/>
                  <a:pt x="20" y="85"/>
                  <a:pt x="19" y="85"/>
                </a:cubicBezTo>
                <a:cubicBezTo>
                  <a:pt x="18" y="85"/>
                  <a:pt x="17" y="84"/>
                  <a:pt x="16" y="83"/>
                </a:cubicBezTo>
                <a:cubicBezTo>
                  <a:pt x="2" y="72"/>
                  <a:pt x="7" y="55"/>
                  <a:pt x="7" y="54"/>
                </a:cubicBezTo>
                <a:cubicBezTo>
                  <a:pt x="8" y="51"/>
                  <a:pt x="11" y="50"/>
                  <a:pt x="13" y="50"/>
                </a:cubicBezTo>
                <a:cubicBezTo>
                  <a:pt x="16" y="51"/>
                  <a:pt x="17" y="54"/>
                  <a:pt x="16" y="56"/>
                </a:cubicBezTo>
                <a:cubicBezTo>
                  <a:pt x="16" y="57"/>
                  <a:pt x="13" y="68"/>
                  <a:pt x="22" y="76"/>
                </a:cubicBezTo>
                <a:cubicBezTo>
                  <a:pt x="24" y="78"/>
                  <a:pt x="25" y="81"/>
                  <a:pt x="23" y="83"/>
                </a:cubicBezTo>
                <a:close/>
                <a:moveTo>
                  <a:pt x="32" y="93"/>
                </a:moveTo>
                <a:cubicBezTo>
                  <a:pt x="30" y="93"/>
                  <a:pt x="27" y="90"/>
                  <a:pt x="27" y="87"/>
                </a:cubicBezTo>
                <a:cubicBezTo>
                  <a:pt x="27" y="84"/>
                  <a:pt x="30" y="82"/>
                  <a:pt x="32" y="82"/>
                </a:cubicBezTo>
                <a:cubicBezTo>
                  <a:pt x="35" y="82"/>
                  <a:pt x="38" y="84"/>
                  <a:pt x="38" y="87"/>
                </a:cubicBezTo>
                <a:cubicBezTo>
                  <a:pt x="38" y="90"/>
                  <a:pt x="35" y="93"/>
                  <a:pt x="32" y="93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3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05841" tIns="52921" rIns="105841" bIns="52921" numCol="1" anchor="t" anchorCtr="0" compatLnSpc="1">
            <a:prstTxWarp prst="textNoShape">
              <a:avLst/>
            </a:prstTxWarp>
          </a:bodyPr>
          <a:lstStyle/>
          <a:p>
            <a:pPr defTabSz="1218804">
              <a:lnSpc>
                <a:spcPct val="120000"/>
              </a:lnSpc>
            </a:pPr>
            <a:endParaRPr lang="en-US" sz="758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Group 25"/>
          <p:cNvGrpSpPr/>
          <p:nvPr/>
        </p:nvGrpSpPr>
        <p:grpSpPr>
          <a:xfrm>
            <a:off x="2036132" y="4885476"/>
            <a:ext cx="1520001" cy="814280"/>
            <a:chOff x="764014" y="1572466"/>
            <a:chExt cx="1544637" cy="703487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889311" y="1572466"/>
              <a:ext cx="1208706" cy="21183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764014" y="1792237"/>
              <a:ext cx="1544637" cy="48371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3835618" y="4885460"/>
            <a:ext cx="1520002" cy="814282"/>
            <a:chOff x="764014" y="1572462"/>
            <a:chExt cx="1544637" cy="703492"/>
          </a:xfrm>
        </p:grpSpPr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861820" y="1572462"/>
              <a:ext cx="1208705" cy="21183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764014" y="1792236"/>
              <a:ext cx="1544637" cy="48371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5635104" y="4885463"/>
            <a:ext cx="1520001" cy="814284"/>
            <a:chOff x="764014" y="1572464"/>
            <a:chExt cx="1544637" cy="703493"/>
          </a:xfrm>
        </p:grpSpPr>
        <p:sp>
          <p:nvSpPr>
            <p:cNvPr id="112" name="Text Placeholder 3"/>
            <p:cNvSpPr txBox="1">
              <a:spLocks/>
            </p:cNvSpPr>
            <p:nvPr/>
          </p:nvSpPr>
          <p:spPr>
            <a:xfrm>
              <a:off x="861821" y="1572464"/>
              <a:ext cx="1208706" cy="21183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Text Placeholder 3"/>
            <p:cNvSpPr txBox="1">
              <a:spLocks/>
            </p:cNvSpPr>
            <p:nvPr/>
          </p:nvSpPr>
          <p:spPr>
            <a:xfrm>
              <a:off x="764014" y="1792239"/>
              <a:ext cx="1544637" cy="48371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/>
          <p:nvPr/>
        </p:nvGrpSpPr>
        <p:grpSpPr>
          <a:xfrm>
            <a:off x="7434591" y="4885463"/>
            <a:ext cx="1520001" cy="814284"/>
            <a:chOff x="764014" y="1572464"/>
            <a:chExt cx="1544637" cy="703493"/>
          </a:xfrm>
        </p:grpSpPr>
        <p:sp>
          <p:nvSpPr>
            <p:cNvPr id="115" name="Text Placeholder 3"/>
            <p:cNvSpPr txBox="1">
              <a:spLocks/>
            </p:cNvSpPr>
            <p:nvPr/>
          </p:nvSpPr>
          <p:spPr>
            <a:xfrm>
              <a:off x="877803" y="1572464"/>
              <a:ext cx="1208706" cy="21183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Text Placeholder 3"/>
            <p:cNvSpPr txBox="1">
              <a:spLocks/>
            </p:cNvSpPr>
            <p:nvPr/>
          </p:nvSpPr>
          <p:spPr>
            <a:xfrm>
              <a:off x="764014" y="1792239"/>
              <a:ext cx="1544637" cy="48371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9234079" y="4885462"/>
            <a:ext cx="1520001" cy="814284"/>
            <a:chOff x="764014" y="1572464"/>
            <a:chExt cx="1544637" cy="703493"/>
          </a:xfrm>
        </p:grpSpPr>
        <p:sp>
          <p:nvSpPr>
            <p:cNvPr id="118" name="Text Placeholder 3"/>
            <p:cNvSpPr txBox="1">
              <a:spLocks/>
            </p:cNvSpPr>
            <p:nvPr/>
          </p:nvSpPr>
          <p:spPr>
            <a:xfrm>
              <a:off x="819680" y="1572464"/>
              <a:ext cx="1208706" cy="21183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32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2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764014" y="1792239"/>
              <a:ext cx="1544637" cy="48371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3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58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0" name="Footer Text"/>
          <p:cNvSpPr txBox="1"/>
          <p:nvPr/>
        </p:nvSpPr>
        <p:spPr>
          <a:xfrm>
            <a:off x="3373289" y="2013919"/>
            <a:ext cx="7216401" cy="419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>
              <a:lnSpc>
                <a:spcPct val="120000"/>
              </a:lnSpc>
            </a:pPr>
            <a:r>
              <a:rPr lang="en-US" altLang="zh-CN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758" dirty="0" err="1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en-US" altLang="zh-CN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758" dirty="0" err="1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758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758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A72B341-FFA6-4D01-A980-C6893A2BFDB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5AA6F80-E3A4-49C8-892C-52FC172E5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678FE4C-9666-406A-8EFA-5BDCE29D0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803E5AF-F4F5-4FBB-954E-8F137443A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EC7424-D597-4DB1-994A-4FA76E1D9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D6630C33-E81B-48B6-9A86-0649D7F59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3647676C-D0A9-444B-8605-D66E61685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9E25F4D6-C6E2-42E1-96BA-070B7A4F6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8B1DD941-EA87-49F8-8B6D-404C1FC4F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06F539A2-4A3B-4A31-9657-3B9FE4C74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B289871F-DFFA-4342-99BB-494B71BE6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642B6D2C-D9E3-4EEA-B3C4-CDA9D2064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C1A76A48-294B-4ED6-9170-018A14FD0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FABD926-43FA-4E28-B4B7-D4369AA22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FACC7B2-0E1C-4B22-A42A-9824D8DA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45AC277E-3184-4140-A58F-E9B7774A0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0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357780" y="1951749"/>
            <a:ext cx="5457465" cy="3931285"/>
            <a:chOff x="4063906" y="1219200"/>
            <a:chExt cx="4991194" cy="3594100"/>
          </a:xfrm>
        </p:grpSpPr>
        <p:sp>
          <p:nvSpPr>
            <p:cNvPr id="6" name="Oval 5"/>
            <p:cNvSpPr/>
            <p:nvPr/>
          </p:nvSpPr>
          <p:spPr bwMode="auto">
            <a:xfrm>
              <a:off x="4063906" y="3660816"/>
              <a:ext cx="4991194" cy="934066"/>
            </a:xfrm>
            <a:prstGeom prst="ellipse">
              <a:avLst/>
            </a:prstGeom>
            <a:gradFill flip="none" rotWithShape="1">
              <a:gsLst>
                <a:gs pos="1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defTabSz="1218804" eaLnBrk="1" hangingPunct="1">
                <a:lnSpc>
                  <a:spcPct val="120000"/>
                </a:lnSpc>
              </a:pPr>
              <a:endParaRPr lang="en-US" altLang="id-ID" sz="800" dirty="0">
                <a:solidFill>
                  <a:srgbClr val="FFFFFF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Group 6"/>
            <p:cNvGrpSpPr/>
            <p:nvPr/>
          </p:nvGrpSpPr>
          <p:grpSpPr>
            <a:xfrm>
              <a:off x="4325938" y="1219200"/>
              <a:ext cx="4175125" cy="3594100"/>
              <a:chOff x="4325938" y="1219200"/>
              <a:chExt cx="4175125" cy="3594100"/>
            </a:xfrm>
          </p:grpSpPr>
          <p:sp>
            <p:nvSpPr>
              <p:cNvPr id="8" name="Freeform 7"/>
              <p:cNvSpPr>
                <a:spLocks noChangeArrowheads="1"/>
              </p:cNvSpPr>
              <p:nvPr/>
            </p:nvSpPr>
            <p:spPr bwMode="auto">
              <a:xfrm>
                <a:off x="5965825" y="1476375"/>
                <a:ext cx="889000" cy="1911350"/>
              </a:xfrm>
              <a:custGeom>
                <a:avLst/>
                <a:gdLst>
                  <a:gd name="T0" fmla="*/ 521920 w 772584"/>
                  <a:gd name="T1" fmla="*/ 1716301 h 1663700"/>
                  <a:gd name="T2" fmla="*/ 463387 w 772584"/>
                  <a:gd name="T3" fmla="*/ 1380820 h 1663700"/>
                  <a:gd name="T4" fmla="*/ 478021 w 772584"/>
                  <a:gd name="T5" fmla="*/ 1118270 h 1663700"/>
                  <a:gd name="T6" fmla="*/ 756052 w 772584"/>
                  <a:gd name="T7" fmla="*/ 782790 h 1663700"/>
                  <a:gd name="T8" fmla="*/ 873118 w 772584"/>
                  <a:gd name="T9" fmla="*/ 666100 h 1663700"/>
                  <a:gd name="T10" fmla="*/ 653620 w 772584"/>
                  <a:gd name="T11" fmla="*/ 826547 h 1663700"/>
                  <a:gd name="T12" fmla="*/ 478021 w 772584"/>
                  <a:gd name="T13" fmla="*/ 1030754 h 1663700"/>
                  <a:gd name="T14" fmla="*/ 478021 w 772584"/>
                  <a:gd name="T15" fmla="*/ 914065 h 1663700"/>
                  <a:gd name="T16" fmla="*/ 507287 w 772584"/>
                  <a:gd name="T17" fmla="*/ 491067 h 1663700"/>
                  <a:gd name="T18" fmla="*/ 609720 w 772584"/>
                  <a:gd name="T19" fmla="*/ 286861 h 1663700"/>
                  <a:gd name="T20" fmla="*/ 785319 w 772584"/>
                  <a:gd name="T21" fmla="*/ 97241 h 1663700"/>
                  <a:gd name="T22" fmla="*/ 507287 w 772584"/>
                  <a:gd name="T23" fmla="*/ 301447 h 1663700"/>
                  <a:gd name="T24" fmla="*/ 360955 w 772584"/>
                  <a:gd name="T25" fmla="*/ 9724 h 1663700"/>
                  <a:gd name="T26" fmla="*/ 434121 w 772584"/>
                  <a:gd name="T27" fmla="*/ 359792 h 1663700"/>
                  <a:gd name="T28" fmla="*/ 434121 w 772584"/>
                  <a:gd name="T29" fmla="*/ 651515 h 1663700"/>
                  <a:gd name="T30" fmla="*/ 404854 w 772584"/>
                  <a:gd name="T31" fmla="*/ 986995 h 1663700"/>
                  <a:gd name="T32" fmla="*/ 156088 w 772584"/>
                  <a:gd name="T33" fmla="*/ 680686 h 1663700"/>
                  <a:gd name="T34" fmla="*/ 9755 w 772584"/>
                  <a:gd name="T35" fmla="*/ 476481 h 1663700"/>
                  <a:gd name="T36" fmla="*/ 214622 w 772584"/>
                  <a:gd name="T37" fmla="*/ 826547 h 1663700"/>
                  <a:gd name="T38" fmla="*/ 390221 w 772584"/>
                  <a:gd name="T39" fmla="*/ 1103684 h 1663700"/>
                  <a:gd name="T40" fmla="*/ 390221 w 772584"/>
                  <a:gd name="T41" fmla="*/ 1789231 h 1663700"/>
                  <a:gd name="T42" fmla="*/ 507287 w 772584"/>
                  <a:gd name="T43" fmla="*/ 1832990 h 1663700"/>
                  <a:gd name="T44" fmla="*/ 585331 w 772584"/>
                  <a:gd name="T45" fmla="*/ 1832990 h 1663700"/>
                  <a:gd name="T46" fmla="*/ 565820 w 772584"/>
                  <a:gd name="T47" fmla="*/ 1755198 h 1663700"/>
                  <a:gd name="T48" fmla="*/ 521920 w 772584"/>
                  <a:gd name="T49" fmla="*/ 1716301 h 16637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2584"/>
                  <a:gd name="T76" fmla="*/ 0 h 1663700"/>
                  <a:gd name="T77" fmla="*/ 772584 w 772584"/>
                  <a:gd name="T78" fmla="*/ 1663700 h 166370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2584" h="1663700">
                    <a:moveTo>
                      <a:pt x="452967" y="1494367"/>
                    </a:moveTo>
                    <a:cubicBezTo>
                      <a:pt x="438150" y="1440039"/>
                      <a:pt x="408517" y="1289050"/>
                      <a:pt x="402167" y="1202267"/>
                    </a:cubicBezTo>
                    <a:cubicBezTo>
                      <a:pt x="395817" y="1115484"/>
                      <a:pt x="372534" y="1060450"/>
                      <a:pt x="414867" y="973667"/>
                    </a:cubicBezTo>
                    <a:cubicBezTo>
                      <a:pt x="457200" y="886884"/>
                      <a:pt x="599017" y="747184"/>
                      <a:pt x="656167" y="681567"/>
                    </a:cubicBezTo>
                    <a:cubicBezTo>
                      <a:pt x="713317" y="615950"/>
                      <a:pt x="772584" y="573617"/>
                      <a:pt x="757767" y="579967"/>
                    </a:cubicBezTo>
                    <a:cubicBezTo>
                      <a:pt x="742950" y="586317"/>
                      <a:pt x="624417" y="666750"/>
                      <a:pt x="567267" y="719667"/>
                    </a:cubicBezTo>
                    <a:cubicBezTo>
                      <a:pt x="510117" y="772584"/>
                      <a:pt x="440267" y="884767"/>
                      <a:pt x="414867" y="897467"/>
                    </a:cubicBezTo>
                    <a:cubicBezTo>
                      <a:pt x="389467" y="910167"/>
                      <a:pt x="410634" y="874184"/>
                      <a:pt x="414867" y="795867"/>
                    </a:cubicBezTo>
                    <a:cubicBezTo>
                      <a:pt x="419100" y="717550"/>
                      <a:pt x="421217" y="518584"/>
                      <a:pt x="440267" y="427567"/>
                    </a:cubicBezTo>
                    <a:cubicBezTo>
                      <a:pt x="459317" y="336550"/>
                      <a:pt x="488950" y="306917"/>
                      <a:pt x="529167" y="249767"/>
                    </a:cubicBezTo>
                    <a:cubicBezTo>
                      <a:pt x="569384" y="192617"/>
                      <a:pt x="696384" y="82550"/>
                      <a:pt x="681567" y="84667"/>
                    </a:cubicBezTo>
                    <a:cubicBezTo>
                      <a:pt x="666750" y="86784"/>
                      <a:pt x="501650" y="275167"/>
                      <a:pt x="440267" y="262467"/>
                    </a:cubicBezTo>
                    <a:cubicBezTo>
                      <a:pt x="378884" y="249767"/>
                      <a:pt x="323850" y="0"/>
                      <a:pt x="313267" y="8467"/>
                    </a:cubicBezTo>
                    <a:cubicBezTo>
                      <a:pt x="302684" y="16934"/>
                      <a:pt x="366184" y="220134"/>
                      <a:pt x="376767" y="313267"/>
                    </a:cubicBezTo>
                    <a:cubicBezTo>
                      <a:pt x="387350" y="406400"/>
                      <a:pt x="381000" y="476250"/>
                      <a:pt x="376767" y="567267"/>
                    </a:cubicBezTo>
                    <a:cubicBezTo>
                      <a:pt x="372534" y="658284"/>
                      <a:pt x="391584" y="855134"/>
                      <a:pt x="351367" y="859367"/>
                    </a:cubicBezTo>
                    <a:cubicBezTo>
                      <a:pt x="311150" y="863600"/>
                      <a:pt x="192617" y="666750"/>
                      <a:pt x="135467" y="592667"/>
                    </a:cubicBezTo>
                    <a:cubicBezTo>
                      <a:pt x="78317" y="518584"/>
                      <a:pt x="0" y="393700"/>
                      <a:pt x="8467" y="414867"/>
                    </a:cubicBezTo>
                    <a:cubicBezTo>
                      <a:pt x="16934" y="436034"/>
                      <a:pt x="131234" y="628650"/>
                      <a:pt x="186267" y="719667"/>
                    </a:cubicBezTo>
                    <a:cubicBezTo>
                      <a:pt x="241300" y="810684"/>
                      <a:pt x="313267" y="821267"/>
                      <a:pt x="338667" y="960967"/>
                    </a:cubicBezTo>
                    <a:cubicBezTo>
                      <a:pt x="364067" y="1100667"/>
                      <a:pt x="321734" y="1452034"/>
                      <a:pt x="338667" y="1557867"/>
                    </a:cubicBezTo>
                    <a:cubicBezTo>
                      <a:pt x="355600" y="1663700"/>
                      <a:pt x="412045" y="1589617"/>
                      <a:pt x="440267" y="1595967"/>
                    </a:cubicBezTo>
                    <a:cubicBezTo>
                      <a:pt x="468489" y="1602317"/>
                      <a:pt x="499533" y="1607256"/>
                      <a:pt x="508000" y="1595967"/>
                    </a:cubicBezTo>
                    <a:cubicBezTo>
                      <a:pt x="516467" y="1584678"/>
                      <a:pt x="525639" y="1591733"/>
                      <a:pt x="491067" y="1528234"/>
                    </a:cubicBezTo>
                    <a:cubicBezTo>
                      <a:pt x="498828" y="1545168"/>
                      <a:pt x="467784" y="1493661"/>
                      <a:pt x="452967" y="14943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dist="23000" dir="5400000" rotWithShape="0">
                  <a:srgbClr val="808080">
                    <a:alpha val="34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 defTabSz="1218804" eaLnBrk="1" hangingPunct="1">
                  <a:lnSpc>
                    <a:spcPct val="120000"/>
                  </a:lnSpc>
                </a:pPr>
                <a:endParaRPr lang="en-US" altLang="id-ID" sz="800" dirty="0">
                  <a:solidFill>
                    <a:srgbClr val="FFFFFF"/>
                  </a:solidFill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" name="Group 92"/>
              <p:cNvGrpSpPr>
                <a:grpSpLocks/>
              </p:cNvGrpSpPr>
              <p:nvPr/>
            </p:nvGrpSpPr>
            <p:grpSpPr bwMode="auto">
              <a:xfrm>
                <a:off x="6732588" y="1738313"/>
                <a:ext cx="884237" cy="488950"/>
                <a:chOff x="6732587" y="1738313"/>
                <a:chExt cx="884238" cy="488950"/>
              </a:xfrm>
            </p:grpSpPr>
            <p:sp>
              <p:nvSpPr>
                <p:cNvPr id="86" name="Freeform 85"/>
                <p:cNvSpPr/>
                <p:nvPr/>
              </p:nvSpPr>
              <p:spPr bwMode="auto">
                <a:xfrm>
                  <a:off x="6751637" y="1743075"/>
                  <a:ext cx="865188" cy="473075"/>
                </a:xfrm>
                <a:custGeom>
                  <a:avLst/>
                  <a:gdLst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53534" h="411692">
                      <a:moveTo>
                        <a:pt x="11642" y="392642"/>
                      </a:moveTo>
                      <a:cubicBezTo>
                        <a:pt x="1059" y="373592"/>
                        <a:pt x="0" y="317500"/>
                        <a:pt x="5292" y="284692"/>
                      </a:cubicBezTo>
                      <a:cubicBezTo>
                        <a:pt x="10584" y="251884"/>
                        <a:pt x="23284" y="224367"/>
                        <a:pt x="43392" y="195792"/>
                      </a:cubicBezTo>
                      <a:cubicBezTo>
                        <a:pt x="63500" y="167217"/>
                        <a:pt x="84667" y="140759"/>
                        <a:pt x="125942" y="113242"/>
                      </a:cubicBezTo>
                      <a:cubicBezTo>
                        <a:pt x="167217" y="85725"/>
                        <a:pt x="236009" y="48684"/>
                        <a:pt x="291042" y="30692"/>
                      </a:cubicBezTo>
                      <a:cubicBezTo>
                        <a:pt x="346075" y="12700"/>
                        <a:pt x="390525" y="0"/>
                        <a:pt x="456142" y="5292"/>
                      </a:cubicBezTo>
                      <a:cubicBezTo>
                        <a:pt x="521759" y="10584"/>
                        <a:pt x="636059" y="46567"/>
                        <a:pt x="684742" y="62442"/>
                      </a:cubicBezTo>
                      <a:cubicBezTo>
                        <a:pt x="733425" y="78317"/>
                        <a:pt x="753534" y="95250"/>
                        <a:pt x="748242" y="100542"/>
                      </a:cubicBezTo>
                      <a:cubicBezTo>
                        <a:pt x="742950" y="105834"/>
                        <a:pt x="683684" y="87842"/>
                        <a:pt x="652992" y="94192"/>
                      </a:cubicBezTo>
                      <a:cubicBezTo>
                        <a:pt x="622300" y="100542"/>
                        <a:pt x="609600" y="107950"/>
                        <a:pt x="564092" y="138642"/>
                      </a:cubicBezTo>
                      <a:cubicBezTo>
                        <a:pt x="518584" y="169334"/>
                        <a:pt x="477309" y="222250"/>
                        <a:pt x="379942" y="278342"/>
                      </a:cubicBezTo>
                      <a:cubicBezTo>
                        <a:pt x="307975" y="321734"/>
                        <a:pt x="260350" y="340784"/>
                        <a:pt x="208492" y="360892"/>
                      </a:cubicBezTo>
                      <a:cubicBezTo>
                        <a:pt x="156634" y="381000"/>
                        <a:pt x="101600" y="393700"/>
                        <a:pt x="68792" y="398992"/>
                      </a:cubicBezTo>
                      <a:cubicBezTo>
                        <a:pt x="35984" y="404284"/>
                        <a:pt x="22225" y="411692"/>
                        <a:pt x="11642" y="39264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Freeform 86"/>
                <p:cNvSpPr/>
                <p:nvPr/>
              </p:nvSpPr>
              <p:spPr bwMode="auto">
                <a:xfrm>
                  <a:off x="6732587" y="1738313"/>
                  <a:ext cx="873126" cy="488950"/>
                </a:xfrm>
                <a:custGeom>
                  <a:avLst/>
                  <a:gdLst>
                    <a:gd name="connsiteX0" fmla="*/ 33867 w 759884"/>
                    <a:gd name="connsiteY0" fmla="*/ 408517 h 424392"/>
                    <a:gd name="connsiteX1" fmla="*/ 218017 w 759884"/>
                    <a:gd name="connsiteY1" fmla="*/ 243417 h 424392"/>
                    <a:gd name="connsiteX2" fmla="*/ 357717 w 759884"/>
                    <a:gd name="connsiteY2" fmla="*/ 141817 h 424392"/>
                    <a:gd name="connsiteX3" fmla="*/ 497417 w 759884"/>
                    <a:gd name="connsiteY3" fmla="*/ 91017 h 424392"/>
                    <a:gd name="connsiteX4" fmla="*/ 662517 w 759884"/>
                    <a:gd name="connsiteY4" fmla="*/ 71967 h 424392"/>
                    <a:gd name="connsiteX5" fmla="*/ 757767 w 759884"/>
                    <a:gd name="connsiteY5" fmla="*/ 97367 h 424392"/>
                    <a:gd name="connsiteX6" fmla="*/ 649817 w 759884"/>
                    <a:gd name="connsiteY6" fmla="*/ 40217 h 424392"/>
                    <a:gd name="connsiteX7" fmla="*/ 465667 w 759884"/>
                    <a:gd name="connsiteY7" fmla="*/ 2117 h 424392"/>
                    <a:gd name="connsiteX8" fmla="*/ 281517 w 759884"/>
                    <a:gd name="connsiteY8" fmla="*/ 27517 h 424392"/>
                    <a:gd name="connsiteX9" fmla="*/ 135467 w 759884"/>
                    <a:gd name="connsiteY9" fmla="*/ 103717 h 424392"/>
                    <a:gd name="connsiteX10" fmla="*/ 46567 w 759884"/>
                    <a:gd name="connsiteY10" fmla="*/ 205317 h 424392"/>
                    <a:gd name="connsiteX11" fmla="*/ 14817 w 759884"/>
                    <a:gd name="connsiteY11" fmla="*/ 338667 h 424392"/>
                    <a:gd name="connsiteX12" fmla="*/ 33867 w 759884"/>
                    <a:gd name="connsiteY12" fmla="*/ 408517 h 424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9884" h="424392">
                      <a:moveTo>
                        <a:pt x="33867" y="408517"/>
                      </a:moveTo>
                      <a:cubicBezTo>
                        <a:pt x="67734" y="392642"/>
                        <a:pt x="164042" y="287867"/>
                        <a:pt x="218017" y="243417"/>
                      </a:cubicBezTo>
                      <a:cubicBezTo>
                        <a:pt x="271992" y="198967"/>
                        <a:pt x="311150" y="167217"/>
                        <a:pt x="357717" y="141817"/>
                      </a:cubicBezTo>
                      <a:cubicBezTo>
                        <a:pt x="404284" y="116417"/>
                        <a:pt x="446617" y="102659"/>
                        <a:pt x="497417" y="91017"/>
                      </a:cubicBezTo>
                      <a:cubicBezTo>
                        <a:pt x="548217" y="79375"/>
                        <a:pt x="619125" y="70909"/>
                        <a:pt x="662517" y="71967"/>
                      </a:cubicBezTo>
                      <a:cubicBezTo>
                        <a:pt x="705909" y="73025"/>
                        <a:pt x="759884" y="102659"/>
                        <a:pt x="757767" y="97367"/>
                      </a:cubicBezTo>
                      <a:cubicBezTo>
                        <a:pt x="755650" y="92075"/>
                        <a:pt x="698500" y="56092"/>
                        <a:pt x="649817" y="40217"/>
                      </a:cubicBezTo>
                      <a:cubicBezTo>
                        <a:pt x="601134" y="24342"/>
                        <a:pt x="527050" y="4234"/>
                        <a:pt x="465667" y="2117"/>
                      </a:cubicBezTo>
                      <a:cubicBezTo>
                        <a:pt x="404284" y="0"/>
                        <a:pt x="336550" y="10584"/>
                        <a:pt x="281517" y="27517"/>
                      </a:cubicBezTo>
                      <a:cubicBezTo>
                        <a:pt x="226484" y="44450"/>
                        <a:pt x="174625" y="74084"/>
                        <a:pt x="135467" y="103717"/>
                      </a:cubicBezTo>
                      <a:cubicBezTo>
                        <a:pt x="96309" y="133350"/>
                        <a:pt x="66675" y="166159"/>
                        <a:pt x="46567" y="205317"/>
                      </a:cubicBezTo>
                      <a:cubicBezTo>
                        <a:pt x="26459" y="244475"/>
                        <a:pt x="17992" y="302684"/>
                        <a:pt x="14817" y="338667"/>
                      </a:cubicBezTo>
                      <a:cubicBezTo>
                        <a:pt x="11642" y="374650"/>
                        <a:pt x="0" y="424392"/>
                        <a:pt x="33867" y="4085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" name="Group 9"/>
              <p:cNvGrpSpPr>
                <a:grpSpLocks/>
              </p:cNvGrpSpPr>
              <p:nvPr/>
            </p:nvGrpSpPr>
            <p:grpSpPr bwMode="auto">
              <a:xfrm flipH="1">
                <a:off x="5407025" y="1701800"/>
                <a:ext cx="633413" cy="349250"/>
                <a:chOff x="1763183" y="2417233"/>
                <a:chExt cx="769409" cy="424392"/>
              </a:xfrm>
            </p:grpSpPr>
            <p:sp>
              <p:nvSpPr>
                <p:cNvPr id="84" name="Freeform 7"/>
                <p:cNvSpPr/>
                <p:nvPr/>
              </p:nvSpPr>
              <p:spPr>
                <a:xfrm>
                  <a:off x="1778610" y="2421091"/>
                  <a:ext cx="753982" cy="410889"/>
                </a:xfrm>
                <a:custGeom>
                  <a:avLst/>
                  <a:gdLst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53534" h="411692">
                      <a:moveTo>
                        <a:pt x="11642" y="392642"/>
                      </a:moveTo>
                      <a:cubicBezTo>
                        <a:pt x="1059" y="373592"/>
                        <a:pt x="0" y="317500"/>
                        <a:pt x="5292" y="284692"/>
                      </a:cubicBezTo>
                      <a:cubicBezTo>
                        <a:pt x="10584" y="251884"/>
                        <a:pt x="23284" y="224367"/>
                        <a:pt x="43392" y="195792"/>
                      </a:cubicBezTo>
                      <a:cubicBezTo>
                        <a:pt x="63500" y="167217"/>
                        <a:pt x="84667" y="140759"/>
                        <a:pt x="125942" y="113242"/>
                      </a:cubicBezTo>
                      <a:cubicBezTo>
                        <a:pt x="167217" y="85725"/>
                        <a:pt x="236009" y="48684"/>
                        <a:pt x="291042" y="30692"/>
                      </a:cubicBezTo>
                      <a:cubicBezTo>
                        <a:pt x="346075" y="12700"/>
                        <a:pt x="390525" y="0"/>
                        <a:pt x="456142" y="5292"/>
                      </a:cubicBezTo>
                      <a:cubicBezTo>
                        <a:pt x="521759" y="10584"/>
                        <a:pt x="636059" y="46567"/>
                        <a:pt x="684742" y="62442"/>
                      </a:cubicBezTo>
                      <a:cubicBezTo>
                        <a:pt x="733425" y="78317"/>
                        <a:pt x="753534" y="95250"/>
                        <a:pt x="748242" y="100542"/>
                      </a:cubicBezTo>
                      <a:cubicBezTo>
                        <a:pt x="742950" y="105834"/>
                        <a:pt x="683684" y="87842"/>
                        <a:pt x="652992" y="94192"/>
                      </a:cubicBezTo>
                      <a:cubicBezTo>
                        <a:pt x="622300" y="100542"/>
                        <a:pt x="609600" y="107950"/>
                        <a:pt x="564092" y="138642"/>
                      </a:cubicBezTo>
                      <a:cubicBezTo>
                        <a:pt x="518584" y="169334"/>
                        <a:pt x="477309" y="222250"/>
                        <a:pt x="379942" y="278342"/>
                      </a:cubicBezTo>
                      <a:cubicBezTo>
                        <a:pt x="307975" y="321734"/>
                        <a:pt x="260350" y="340784"/>
                        <a:pt x="208492" y="360892"/>
                      </a:cubicBezTo>
                      <a:cubicBezTo>
                        <a:pt x="156634" y="381000"/>
                        <a:pt x="101600" y="393700"/>
                        <a:pt x="68792" y="398992"/>
                      </a:cubicBezTo>
                      <a:cubicBezTo>
                        <a:pt x="35984" y="404284"/>
                        <a:pt x="22225" y="411692"/>
                        <a:pt x="11642" y="39264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Freeform 8"/>
                <p:cNvSpPr/>
                <p:nvPr/>
              </p:nvSpPr>
              <p:spPr>
                <a:xfrm>
                  <a:off x="1763183" y="2417233"/>
                  <a:ext cx="759767" cy="424392"/>
                </a:xfrm>
                <a:custGeom>
                  <a:avLst/>
                  <a:gdLst>
                    <a:gd name="connsiteX0" fmla="*/ 33867 w 759884"/>
                    <a:gd name="connsiteY0" fmla="*/ 408517 h 424392"/>
                    <a:gd name="connsiteX1" fmla="*/ 218017 w 759884"/>
                    <a:gd name="connsiteY1" fmla="*/ 243417 h 424392"/>
                    <a:gd name="connsiteX2" fmla="*/ 357717 w 759884"/>
                    <a:gd name="connsiteY2" fmla="*/ 141817 h 424392"/>
                    <a:gd name="connsiteX3" fmla="*/ 497417 w 759884"/>
                    <a:gd name="connsiteY3" fmla="*/ 91017 h 424392"/>
                    <a:gd name="connsiteX4" fmla="*/ 662517 w 759884"/>
                    <a:gd name="connsiteY4" fmla="*/ 71967 h 424392"/>
                    <a:gd name="connsiteX5" fmla="*/ 757767 w 759884"/>
                    <a:gd name="connsiteY5" fmla="*/ 97367 h 424392"/>
                    <a:gd name="connsiteX6" fmla="*/ 649817 w 759884"/>
                    <a:gd name="connsiteY6" fmla="*/ 40217 h 424392"/>
                    <a:gd name="connsiteX7" fmla="*/ 465667 w 759884"/>
                    <a:gd name="connsiteY7" fmla="*/ 2117 h 424392"/>
                    <a:gd name="connsiteX8" fmla="*/ 281517 w 759884"/>
                    <a:gd name="connsiteY8" fmla="*/ 27517 h 424392"/>
                    <a:gd name="connsiteX9" fmla="*/ 135467 w 759884"/>
                    <a:gd name="connsiteY9" fmla="*/ 103717 h 424392"/>
                    <a:gd name="connsiteX10" fmla="*/ 46567 w 759884"/>
                    <a:gd name="connsiteY10" fmla="*/ 205317 h 424392"/>
                    <a:gd name="connsiteX11" fmla="*/ 14817 w 759884"/>
                    <a:gd name="connsiteY11" fmla="*/ 338667 h 424392"/>
                    <a:gd name="connsiteX12" fmla="*/ 33867 w 759884"/>
                    <a:gd name="connsiteY12" fmla="*/ 408517 h 424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9884" h="424392">
                      <a:moveTo>
                        <a:pt x="33867" y="408517"/>
                      </a:moveTo>
                      <a:cubicBezTo>
                        <a:pt x="67734" y="392642"/>
                        <a:pt x="164042" y="287867"/>
                        <a:pt x="218017" y="243417"/>
                      </a:cubicBezTo>
                      <a:cubicBezTo>
                        <a:pt x="271992" y="198967"/>
                        <a:pt x="311150" y="167217"/>
                        <a:pt x="357717" y="141817"/>
                      </a:cubicBezTo>
                      <a:cubicBezTo>
                        <a:pt x="404284" y="116417"/>
                        <a:pt x="446617" y="102659"/>
                        <a:pt x="497417" y="91017"/>
                      </a:cubicBezTo>
                      <a:cubicBezTo>
                        <a:pt x="548217" y="79375"/>
                        <a:pt x="619125" y="70909"/>
                        <a:pt x="662517" y="71967"/>
                      </a:cubicBezTo>
                      <a:cubicBezTo>
                        <a:pt x="705909" y="73025"/>
                        <a:pt x="759884" y="102659"/>
                        <a:pt x="757767" y="97367"/>
                      </a:cubicBezTo>
                      <a:cubicBezTo>
                        <a:pt x="755650" y="92075"/>
                        <a:pt x="698500" y="56092"/>
                        <a:pt x="649817" y="40217"/>
                      </a:cubicBezTo>
                      <a:cubicBezTo>
                        <a:pt x="601134" y="24342"/>
                        <a:pt x="527050" y="4234"/>
                        <a:pt x="465667" y="2117"/>
                      </a:cubicBezTo>
                      <a:cubicBezTo>
                        <a:pt x="404284" y="0"/>
                        <a:pt x="336550" y="10584"/>
                        <a:pt x="281517" y="27517"/>
                      </a:cubicBezTo>
                      <a:cubicBezTo>
                        <a:pt x="226484" y="44450"/>
                        <a:pt x="174625" y="74084"/>
                        <a:pt x="135467" y="103717"/>
                      </a:cubicBezTo>
                      <a:cubicBezTo>
                        <a:pt x="96309" y="133350"/>
                        <a:pt x="66675" y="166159"/>
                        <a:pt x="46567" y="205317"/>
                      </a:cubicBezTo>
                      <a:cubicBezTo>
                        <a:pt x="26459" y="244475"/>
                        <a:pt x="17992" y="302684"/>
                        <a:pt x="14817" y="338667"/>
                      </a:cubicBezTo>
                      <a:cubicBezTo>
                        <a:pt x="11642" y="374650"/>
                        <a:pt x="0" y="424392"/>
                        <a:pt x="33867" y="4085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Group 10"/>
              <p:cNvGrpSpPr>
                <a:grpSpLocks/>
              </p:cNvGrpSpPr>
              <p:nvPr/>
            </p:nvGrpSpPr>
            <p:grpSpPr bwMode="auto">
              <a:xfrm>
                <a:off x="6748463" y="1263650"/>
                <a:ext cx="635000" cy="350838"/>
                <a:chOff x="1763183" y="2417233"/>
                <a:chExt cx="769409" cy="424392"/>
              </a:xfrm>
            </p:grpSpPr>
            <p:sp>
              <p:nvSpPr>
                <p:cNvPr id="82" name="Freeform 81"/>
                <p:cNvSpPr/>
                <p:nvPr/>
              </p:nvSpPr>
              <p:spPr>
                <a:xfrm>
                  <a:off x="1782418" y="2421074"/>
                  <a:ext cx="750174" cy="410949"/>
                </a:xfrm>
                <a:custGeom>
                  <a:avLst/>
                  <a:gdLst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  <a:gd name="connsiteX0" fmla="*/ 11642 w 753534"/>
                    <a:gd name="connsiteY0" fmla="*/ 392642 h 411692"/>
                    <a:gd name="connsiteX1" fmla="*/ 5292 w 753534"/>
                    <a:gd name="connsiteY1" fmla="*/ 284692 h 411692"/>
                    <a:gd name="connsiteX2" fmla="*/ 43392 w 753534"/>
                    <a:gd name="connsiteY2" fmla="*/ 195792 h 411692"/>
                    <a:gd name="connsiteX3" fmla="*/ 125942 w 753534"/>
                    <a:gd name="connsiteY3" fmla="*/ 113242 h 411692"/>
                    <a:gd name="connsiteX4" fmla="*/ 291042 w 753534"/>
                    <a:gd name="connsiteY4" fmla="*/ 30692 h 411692"/>
                    <a:gd name="connsiteX5" fmla="*/ 456142 w 753534"/>
                    <a:gd name="connsiteY5" fmla="*/ 5292 h 411692"/>
                    <a:gd name="connsiteX6" fmla="*/ 684742 w 753534"/>
                    <a:gd name="connsiteY6" fmla="*/ 62442 h 411692"/>
                    <a:gd name="connsiteX7" fmla="*/ 748242 w 753534"/>
                    <a:gd name="connsiteY7" fmla="*/ 100542 h 411692"/>
                    <a:gd name="connsiteX8" fmla="*/ 652992 w 753534"/>
                    <a:gd name="connsiteY8" fmla="*/ 94192 h 411692"/>
                    <a:gd name="connsiteX9" fmla="*/ 564092 w 753534"/>
                    <a:gd name="connsiteY9" fmla="*/ 138642 h 411692"/>
                    <a:gd name="connsiteX10" fmla="*/ 379942 w 753534"/>
                    <a:gd name="connsiteY10" fmla="*/ 278342 h 411692"/>
                    <a:gd name="connsiteX11" fmla="*/ 208492 w 753534"/>
                    <a:gd name="connsiteY11" fmla="*/ 360892 h 411692"/>
                    <a:gd name="connsiteX12" fmla="*/ 68792 w 753534"/>
                    <a:gd name="connsiteY12" fmla="*/ 398992 h 411692"/>
                    <a:gd name="connsiteX13" fmla="*/ 11642 w 753534"/>
                    <a:gd name="connsiteY13" fmla="*/ 392642 h 41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53534" h="411692">
                      <a:moveTo>
                        <a:pt x="11642" y="392642"/>
                      </a:moveTo>
                      <a:cubicBezTo>
                        <a:pt x="1059" y="373592"/>
                        <a:pt x="0" y="317500"/>
                        <a:pt x="5292" y="284692"/>
                      </a:cubicBezTo>
                      <a:cubicBezTo>
                        <a:pt x="10584" y="251884"/>
                        <a:pt x="23284" y="224367"/>
                        <a:pt x="43392" y="195792"/>
                      </a:cubicBezTo>
                      <a:cubicBezTo>
                        <a:pt x="63500" y="167217"/>
                        <a:pt x="84667" y="140759"/>
                        <a:pt x="125942" y="113242"/>
                      </a:cubicBezTo>
                      <a:cubicBezTo>
                        <a:pt x="167217" y="85725"/>
                        <a:pt x="236009" y="48684"/>
                        <a:pt x="291042" y="30692"/>
                      </a:cubicBezTo>
                      <a:cubicBezTo>
                        <a:pt x="346075" y="12700"/>
                        <a:pt x="390525" y="0"/>
                        <a:pt x="456142" y="5292"/>
                      </a:cubicBezTo>
                      <a:cubicBezTo>
                        <a:pt x="521759" y="10584"/>
                        <a:pt x="636059" y="46567"/>
                        <a:pt x="684742" y="62442"/>
                      </a:cubicBezTo>
                      <a:cubicBezTo>
                        <a:pt x="733425" y="78317"/>
                        <a:pt x="753534" y="95250"/>
                        <a:pt x="748242" y="100542"/>
                      </a:cubicBezTo>
                      <a:cubicBezTo>
                        <a:pt x="742950" y="105834"/>
                        <a:pt x="683684" y="87842"/>
                        <a:pt x="652992" y="94192"/>
                      </a:cubicBezTo>
                      <a:cubicBezTo>
                        <a:pt x="622300" y="100542"/>
                        <a:pt x="609600" y="107950"/>
                        <a:pt x="564092" y="138642"/>
                      </a:cubicBezTo>
                      <a:cubicBezTo>
                        <a:pt x="518584" y="169334"/>
                        <a:pt x="477309" y="222250"/>
                        <a:pt x="379942" y="278342"/>
                      </a:cubicBezTo>
                      <a:cubicBezTo>
                        <a:pt x="307975" y="321734"/>
                        <a:pt x="260350" y="340784"/>
                        <a:pt x="208492" y="360892"/>
                      </a:cubicBezTo>
                      <a:cubicBezTo>
                        <a:pt x="156634" y="381000"/>
                        <a:pt x="101600" y="393700"/>
                        <a:pt x="68792" y="398992"/>
                      </a:cubicBezTo>
                      <a:cubicBezTo>
                        <a:pt x="35984" y="404284"/>
                        <a:pt x="22225" y="411692"/>
                        <a:pt x="11642" y="39264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1767030" y="2417233"/>
                  <a:ext cx="755944" cy="424392"/>
                </a:xfrm>
                <a:custGeom>
                  <a:avLst/>
                  <a:gdLst>
                    <a:gd name="connsiteX0" fmla="*/ 33867 w 759884"/>
                    <a:gd name="connsiteY0" fmla="*/ 408517 h 424392"/>
                    <a:gd name="connsiteX1" fmla="*/ 218017 w 759884"/>
                    <a:gd name="connsiteY1" fmla="*/ 243417 h 424392"/>
                    <a:gd name="connsiteX2" fmla="*/ 357717 w 759884"/>
                    <a:gd name="connsiteY2" fmla="*/ 141817 h 424392"/>
                    <a:gd name="connsiteX3" fmla="*/ 497417 w 759884"/>
                    <a:gd name="connsiteY3" fmla="*/ 91017 h 424392"/>
                    <a:gd name="connsiteX4" fmla="*/ 662517 w 759884"/>
                    <a:gd name="connsiteY4" fmla="*/ 71967 h 424392"/>
                    <a:gd name="connsiteX5" fmla="*/ 757767 w 759884"/>
                    <a:gd name="connsiteY5" fmla="*/ 97367 h 424392"/>
                    <a:gd name="connsiteX6" fmla="*/ 649817 w 759884"/>
                    <a:gd name="connsiteY6" fmla="*/ 40217 h 424392"/>
                    <a:gd name="connsiteX7" fmla="*/ 465667 w 759884"/>
                    <a:gd name="connsiteY7" fmla="*/ 2117 h 424392"/>
                    <a:gd name="connsiteX8" fmla="*/ 281517 w 759884"/>
                    <a:gd name="connsiteY8" fmla="*/ 27517 h 424392"/>
                    <a:gd name="connsiteX9" fmla="*/ 135467 w 759884"/>
                    <a:gd name="connsiteY9" fmla="*/ 103717 h 424392"/>
                    <a:gd name="connsiteX10" fmla="*/ 46567 w 759884"/>
                    <a:gd name="connsiteY10" fmla="*/ 205317 h 424392"/>
                    <a:gd name="connsiteX11" fmla="*/ 14817 w 759884"/>
                    <a:gd name="connsiteY11" fmla="*/ 338667 h 424392"/>
                    <a:gd name="connsiteX12" fmla="*/ 33867 w 759884"/>
                    <a:gd name="connsiteY12" fmla="*/ 408517 h 424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9884" h="424392">
                      <a:moveTo>
                        <a:pt x="33867" y="408517"/>
                      </a:moveTo>
                      <a:cubicBezTo>
                        <a:pt x="67734" y="392642"/>
                        <a:pt x="164042" y="287867"/>
                        <a:pt x="218017" y="243417"/>
                      </a:cubicBezTo>
                      <a:cubicBezTo>
                        <a:pt x="271992" y="198967"/>
                        <a:pt x="311150" y="167217"/>
                        <a:pt x="357717" y="141817"/>
                      </a:cubicBezTo>
                      <a:cubicBezTo>
                        <a:pt x="404284" y="116417"/>
                        <a:pt x="446617" y="102659"/>
                        <a:pt x="497417" y="91017"/>
                      </a:cubicBezTo>
                      <a:cubicBezTo>
                        <a:pt x="548217" y="79375"/>
                        <a:pt x="619125" y="70909"/>
                        <a:pt x="662517" y="71967"/>
                      </a:cubicBezTo>
                      <a:cubicBezTo>
                        <a:pt x="705909" y="73025"/>
                        <a:pt x="759884" y="102659"/>
                        <a:pt x="757767" y="97367"/>
                      </a:cubicBezTo>
                      <a:cubicBezTo>
                        <a:pt x="755650" y="92075"/>
                        <a:pt x="698500" y="56092"/>
                        <a:pt x="649817" y="40217"/>
                      </a:cubicBezTo>
                      <a:cubicBezTo>
                        <a:pt x="601134" y="24342"/>
                        <a:pt x="527050" y="4234"/>
                        <a:pt x="465667" y="2117"/>
                      </a:cubicBezTo>
                      <a:cubicBezTo>
                        <a:pt x="404284" y="0"/>
                        <a:pt x="336550" y="10584"/>
                        <a:pt x="281517" y="27517"/>
                      </a:cubicBezTo>
                      <a:cubicBezTo>
                        <a:pt x="226484" y="44450"/>
                        <a:pt x="174625" y="74084"/>
                        <a:pt x="135467" y="103717"/>
                      </a:cubicBezTo>
                      <a:cubicBezTo>
                        <a:pt x="96309" y="133350"/>
                        <a:pt x="66675" y="166159"/>
                        <a:pt x="46567" y="205317"/>
                      </a:cubicBezTo>
                      <a:cubicBezTo>
                        <a:pt x="26459" y="244475"/>
                        <a:pt x="17992" y="302684"/>
                        <a:pt x="14817" y="338667"/>
                      </a:cubicBezTo>
                      <a:cubicBezTo>
                        <a:pt x="11642" y="374650"/>
                        <a:pt x="0" y="424392"/>
                        <a:pt x="33867" y="4085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ardrop 11"/>
              <p:cNvSpPr/>
              <p:nvPr/>
            </p:nvSpPr>
            <p:spPr bwMode="auto">
              <a:xfrm rot="15224640">
                <a:off x="6060281" y="1237457"/>
                <a:ext cx="360363" cy="323850"/>
              </a:xfrm>
              <a:prstGeom prst="teardrop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 defTabSz="1218804" eaLnBrk="1" hangingPunct="1">
                  <a:lnSpc>
                    <a:spcPct val="120000"/>
                  </a:lnSpc>
                </a:pPr>
                <a:endParaRPr lang="en-US" altLang="id-ID" sz="800" dirty="0">
                  <a:solidFill>
                    <a:srgbClr val="FFFFFF"/>
                  </a:solidFill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9" name="Group 287"/>
              <p:cNvGrpSpPr>
                <a:grpSpLocks/>
              </p:cNvGrpSpPr>
              <p:nvPr/>
            </p:nvGrpSpPr>
            <p:grpSpPr bwMode="auto">
              <a:xfrm>
                <a:off x="4851400" y="4267200"/>
                <a:ext cx="1095375" cy="312738"/>
                <a:chOff x="2209800" y="4160516"/>
                <a:chExt cx="952500" cy="271346"/>
              </a:xfrm>
            </p:grpSpPr>
            <p:sp>
              <p:nvSpPr>
                <p:cNvPr id="80" name="Freeform 79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Group 223"/>
              <p:cNvGrpSpPr>
                <a:grpSpLocks/>
              </p:cNvGrpSpPr>
              <p:nvPr/>
            </p:nvGrpSpPr>
            <p:grpSpPr bwMode="auto">
              <a:xfrm>
                <a:off x="4325938" y="4106863"/>
                <a:ext cx="1095375" cy="312737"/>
                <a:chOff x="2209800" y="4160516"/>
                <a:chExt cx="952500" cy="271346"/>
              </a:xfrm>
            </p:grpSpPr>
            <p:sp>
              <p:nvSpPr>
                <p:cNvPr id="78" name="Freeform 77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224"/>
              <p:cNvGrpSpPr>
                <a:grpSpLocks/>
              </p:cNvGrpSpPr>
              <p:nvPr/>
            </p:nvGrpSpPr>
            <p:grpSpPr bwMode="auto">
              <a:xfrm>
                <a:off x="4705350" y="4033838"/>
                <a:ext cx="1095375" cy="312737"/>
                <a:chOff x="2209800" y="4160516"/>
                <a:chExt cx="952500" cy="271346"/>
              </a:xfrm>
            </p:grpSpPr>
            <p:sp>
              <p:nvSpPr>
                <p:cNvPr id="76" name="Freeform 75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227"/>
              <p:cNvGrpSpPr>
                <a:grpSpLocks/>
              </p:cNvGrpSpPr>
              <p:nvPr/>
            </p:nvGrpSpPr>
            <p:grpSpPr bwMode="auto">
              <a:xfrm>
                <a:off x="4502150" y="3932238"/>
                <a:ext cx="1093788" cy="311150"/>
                <a:chOff x="2209800" y="4160516"/>
                <a:chExt cx="952500" cy="271346"/>
              </a:xfrm>
            </p:grpSpPr>
            <p:sp>
              <p:nvSpPr>
                <p:cNvPr id="74" name="Freeform 73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218095" y="4182667"/>
                  <a:ext cx="935911" cy="18689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230"/>
              <p:cNvGrpSpPr>
                <a:grpSpLocks/>
              </p:cNvGrpSpPr>
              <p:nvPr/>
            </p:nvGrpSpPr>
            <p:grpSpPr bwMode="auto">
              <a:xfrm>
                <a:off x="5303838" y="4122738"/>
                <a:ext cx="1095375" cy="311150"/>
                <a:chOff x="2209800" y="4160516"/>
                <a:chExt cx="952500" cy="271346"/>
              </a:xfrm>
            </p:grpSpPr>
            <p:sp>
              <p:nvSpPr>
                <p:cNvPr id="72" name="Freeform 71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2218083" y="4182667"/>
                  <a:ext cx="935935" cy="18689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233"/>
              <p:cNvGrpSpPr>
                <a:grpSpLocks/>
              </p:cNvGrpSpPr>
              <p:nvPr/>
            </p:nvGrpSpPr>
            <p:grpSpPr bwMode="auto">
              <a:xfrm>
                <a:off x="5537200" y="3946525"/>
                <a:ext cx="1095375" cy="312738"/>
                <a:chOff x="2209800" y="4160516"/>
                <a:chExt cx="952500" cy="271346"/>
              </a:xfrm>
            </p:grpSpPr>
            <p:sp>
              <p:nvSpPr>
                <p:cNvPr id="70" name="Freeform 69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236"/>
              <p:cNvGrpSpPr>
                <a:grpSpLocks/>
              </p:cNvGrpSpPr>
              <p:nvPr/>
            </p:nvGrpSpPr>
            <p:grpSpPr bwMode="auto">
              <a:xfrm>
                <a:off x="6194425" y="4137025"/>
                <a:ext cx="1095375" cy="311150"/>
                <a:chOff x="2209800" y="4160516"/>
                <a:chExt cx="952500" cy="271346"/>
              </a:xfrm>
            </p:grpSpPr>
            <p:sp>
              <p:nvSpPr>
                <p:cNvPr id="68" name="Freeform 67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2218083" y="4182667"/>
                  <a:ext cx="935935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239"/>
              <p:cNvGrpSpPr>
                <a:grpSpLocks/>
              </p:cNvGrpSpPr>
              <p:nvPr/>
            </p:nvGrpSpPr>
            <p:grpSpPr bwMode="auto">
              <a:xfrm>
                <a:off x="6427788" y="3917950"/>
                <a:ext cx="1095375" cy="311150"/>
                <a:chOff x="2209800" y="4160516"/>
                <a:chExt cx="952500" cy="271346"/>
              </a:xfrm>
            </p:grpSpPr>
            <p:sp>
              <p:nvSpPr>
                <p:cNvPr id="66" name="Freeform 65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218083" y="4182667"/>
                  <a:ext cx="935935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242"/>
              <p:cNvGrpSpPr>
                <a:grpSpLocks/>
              </p:cNvGrpSpPr>
              <p:nvPr/>
            </p:nvGrpSpPr>
            <p:grpSpPr bwMode="auto">
              <a:xfrm>
                <a:off x="6997700" y="4106863"/>
                <a:ext cx="1093788" cy="312737"/>
                <a:chOff x="2209800" y="4160516"/>
                <a:chExt cx="952500" cy="271346"/>
              </a:xfrm>
            </p:grpSpPr>
            <p:sp>
              <p:nvSpPr>
                <p:cNvPr id="64" name="Freeform 63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2218095" y="4182554"/>
                  <a:ext cx="935911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245"/>
              <p:cNvGrpSpPr>
                <a:grpSpLocks/>
              </p:cNvGrpSpPr>
              <p:nvPr/>
            </p:nvGrpSpPr>
            <p:grpSpPr bwMode="auto">
              <a:xfrm>
                <a:off x="7405688" y="3844925"/>
                <a:ext cx="1095375" cy="311150"/>
                <a:chOff x="2209800" y="4160516"/>
                <a:chExt cx="952500" cy="271346"/>
              </a:xfrm>
            </p:grpSpPr>
            <p:sp>
              <p:nvSpPr>
                <p:cNvPr id="62" name="Freeform 61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218083" y="4182667"/>
                  <a:ext cx="935935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Group 248"/>
              <p:cNvGrpSpPr>
                <a:grpSpLocks/>
              </p:cNvGrpSpPr>
              <p:nvPr/>
            </p:nvGrpSpPr>
            <p:grpSpPr bwMode="auto">
              <a:xfrm>
                <a:off x="7026275" y="3932238"/>
                <a:ext cx="1095375" cy="311150"/>
                <a:chOff x="2209800" y="4160516"/>
                <a:chExt cx="952500" cy="271346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2218083" y="4182667"/>
                  <a:ext cx="935935" cy="18689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1" name="Group 251"/>
              <p:cNvGrpSpPr>
                <a:grpSpLocks/>
              </p:cNvGrpSpPr>
              <p:nvPr/>
            </p:nvGrpSpPr>
            <p:grpSpPr bwMode="auto">
              <a:xfrm>
                <a:off x="6034088" y="3786188"/>
                <a:ext cx="1095375" cy="312737"/>
                <a:chOff x="2209800" y="4160516"/>
                <a:chExt cx="952500" cy="271346"/>
              </a:xfrm>
            </p:grpSpPr>
            <p:sp>
              <p:nvSpPr>
                <p:cNvPr id="58" name="Freeform 57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254"/>
              <p:cNvGrpSpPr>
                <a:grpSpLocks/>
              </p:cNvGrpSpPr>
              <p:nvPr/>
            </p:nvGrpSpPr>
            <p:grpSpPr bwMode="auto">
              <a:xfrm>
                <a:off x="5157788" y="3800475"/>
                <a:ext cx="1095375" cy="312738"/>
                <a:chOff x="2209800" y="4160516"/>
                <a:chExt cx="952500" cy="271346"/>
              </a:xfrm>
            </p:grpSpPr>
            <p:sp>
              <p:nvSpPr>
                <p:cNvPr id="56" name="Freeform 55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Group 257"/>
              <p:cNvGrpSpPr>
                <a:grpSpLocks/>
              </p:cNvGrpSpPr>
              <p:nvPr/>
            </p:nvGrpSpPr>
            <p:grpSpPr bwMode="auto">
              <a:xfrm>
                <a:off x="4749800" y="3727450"/>
                <a:ext cx="1095375" cy="312738"/>
                <a:chOff x="2209800" y="4160516"/>
                <a:chExt cx="952500" cy="271346"/>
              </a:xfrm>
            </p:grpSpPr>
            <p:sp>
              <p:nvSpPr>
                <p:cNvPr id="54" name="Freeform 53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" name="Group 260"/>
              <p:cNvGrpSpPr>
                <a:grpSpLocks/>
              </p:cNvGrpSpPr>
              <p:nvPr/>
            </p:nvGrpSpPr>
            <p:grpSpPr bwMode="auto">
              <a:xfrm>
                <a:off x="5319713" y="3597275"/>
                <a:ext cx="1093787" cy="311150"/>
                <a:chOff x="2209800" y="4160516"/>
                <a:chExt cx="952500" cy="271346"/>
              </a:xfrm>
            </p:grpSpPr>
            <p:sp>
              <p:nvSpPr>
                <p:cNvPr id="52" name="Freeform 51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218095" y="4182667"/>
                  <a:ext cx="935911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63"/>
              <p:cNvGrpSpPr>
                <a:grpSpLocks/>
              </p:cNvGrpSpPr>
              <p:nvPr/>
            </p:nvGrpSpPr>
            <p:grpSpPr bwMode="auto">
              <a:xfrm>
                <a:off x="6135688" y="3581400"/>
                <a:ext cx="1095375" cy="312738"/>
                <a:chOff x="2209800" y="4160516"/>
                <a:chExt cx="952500" cy="271346"/>
              </a:xfrm>
            </p:grpSpPr>
            <p:sp>
              <p:nvSpPr>
                <p:cNvPr id="50" name="Freeform 49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6" name="Group 266"/>
              <p:cNvGrpSpPr>
                <a:grpSpLocks/>
              </p:cNvGrpSpPr>
              <p:nvPr/>
            </p:nvGrpSpPr>
            <p:grpSpPr bwMode="auto">
              <a:xfrm>
                <a:off x="6938963" y="3713163"/>
                <a:ext cx="1093787" cy="312737"/>
                <a:chOff x="2209800" y="4160516"/>
                <a:chExt cx="952500" cy="271346"/>
              </a:xfrm>
            </p:grpSpPr>
            <p:sp>
              <p:nvSpPr>
                <p:cNvPr id="48" name="Freeform 47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218095" y="4182554"/>
                  <a:ext cx="935911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7" name="Group 269"/>
              <p:cNvGrpSpPr>
                <a:grpSpLocks/>
              </p:cNvGrpSpPr>
              <p:nvPr/>
            </p:nvGrpSpPr>
            <p:grpSpPr bwMode="auto">
              <a:xfrm>
                <a:off x="6967538" y="3524250"/>
                <a:ext cx="1095375" cy="311150"/>
                <a:chOff x="2209800" y="4160516"/>
                <a:chExt cx="952500" cy="271346"/>
              </a:xfrm>
            </p:grpSpPr>
            <p:sp>
              <p:nvSpPr>
                <p:cNvPr id="46" name="Freeform 45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218083" y="4182667"/>
                  <a:ext cx="935935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Group 272"/>
              <p:cNvGrpSpPr>
                <a:grpSpLocks/>
              </p:cNvGrpSpPr>
              <p:nvPr/>
            </p:nvGrpSpPr>
            <p:grpSpPr bwMode="auto">
              <a:xfrm>
                <a:off x="6311900" y="3378200"/>
                <a:ext cx="1093788" cy="311150"/>
                <a:chOff x="2209800" y="4160516"/>
                <a:chExt cx="952500" cy="271346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218095" y="4182667"/>
                  <a:ext cx="935911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Group 275"/>
              <p:cNvGrpSpPr>
                <a:grpSpLocks/>
              </p:cNvGrpSpPr>
              <p:nvPr/>
            </p:nvGrpSpPr>
            <p:grpSpPr bwMode="auto">
              <a:xfrm>
                <a:off x="5522913" y="3435350"/>
                <a:ext cx="1095375" cy="312738"/>
                <a:chOff x="2209800" y="4160516"/>
                <a:chExt cx="952500" cy="271346"/>
              </a:xfrm>
            </p:grpSpPr>
            <p:sp>
              <p:nvSpPr>
                <p:cNvPr id="42" name="Freeform 41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218083" y="4182554"/>
                  <a:ext cx="935935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0" name="Group 278"/>
              <p:cNvGrpSpPr>
                <a:grpSpLocks/>
              </p:cNvGrpSpPr>
              <p:nvPr/>
            </p:nvGrpSpPr>
            <p:grpSpPr bwMode="auto">
              <a:xfrm>
                <a:off x="5392738" y="3348038"/>
                <a:ext cx="1093787" cy="312737"/>
                <a:chOff x="2209800" y="4160516"/>
                <a:chExt cx="952500" cy="271346"/>
              </a:xfrm>
            </p:grpSpPr>
            <p:sp>
              <p:nvSpPr>
                <p:cNvPr id="40" name="Freeform 39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218095" y="4182554"/>
                  <a:ext cx="935911" cy="187325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Group 281"/>
              <p:cNvGrpSpPr>
                <a:grpSpLocks/>
              </p:cNvGrpSpPr>
              <p:nvPr/>
            </p:nvGrpSpPr>
            <p:grpSpPr bwMode="auto">
              <a:xfrm>
                <a:off x="5989638" y="3217863"/>
                <a:ext cx="1095375" cy="311150"/>
                <a:chOff x="2209800" y="4160516"/>
                <a:chExt cx="952500" cy="271346"/>
              </a:xfrm>
            </p:grpSpPr>
            <p:sp>
              <p:nvSpPr>
                <p:cNvPr id="38" name="Freeform 37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218083" y="4182667"/>
                  <a:ext cx="935935" cy="18689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290"/>
              <p:cNvGrpSpPr>
                <a:grpSpLocks/>
              </p:cNvGrpSpPr>
              <p:nvPr/>
            </p:nvGrpSpPr>
            <p:grpSpPr bwMode="auto">
              <a:xfrm>
                <a:off x="6107113" y="4502150"/>
                <a:ext cx="1093787" cy="311150"/>
                <a:chOff x="2209800" y="4160516"/>
                <a:chExt cx="952500" cy="271346"/>
              </a:xfrm>
            </p:grpSpPr>
            <p:sp>
              <p:nvSpPr>
                <p:cNvPr id="36" name="Freeform 35"/>
                <p:cNvSpPr/>
                <p:nvPr/>
              </p:nvSpPr>
              <p:spPr>
                <a:xfrm>
                  <a:off x="2209800" y="4160516"/>
                  <a:ext cx="952500" cy="271346"/>
                </a:xfrm>
                <a:custGeom>
                  <a:avLst/>
                  <a:gdLst>
                    <a:gd name="connsiteX0" fmla="*/ 0 w 4572000"/>
                    <a:gd name="connsiteY0" fmla="*/ 457200 h 914400"/>
                    <a:gd name="connsiteX1" fmla="*/ 2286000 w 4572000"/>
                    <a:gd name="connsiteY1" fmla="*/ 0 h 914400"/>
                    <a:gd name="connsiteX2" fmla="*/ 4572000 w 4572000"/>
                    <a:gd name="connsiteY2" fmla="*/ 457200 h 914400"/>
                    <a:gd name="connsiteX3" fmla="*/ 2286000 w 4572000"/>
                    <a:gd name="connsiteY3" fmla="*/ 914400 h 914400"/>
                    <a:gd name="connsiteX4" fmla="*/ 0 w 4572000"/>
                    <a:gd name="connsiteY4" fmla="*/ 457200 h 914400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10100"/>
                    <a:gd name="connsiteY0" fmla="*/ 868455 h 1325655"/>
                    <a:gd name="connsiteX1" fmla="*/ 2324100 w 4610100"/>
                    <a:gd name="connsiteY1" fmla="*/ 411255 h 1325655"/>
                    <a:gd name="connsiteX2" fmla="*/ 4610100 w 4610100"/>
                    <a:gd name="connsiteY2" fmla="*/ 868455 h 1325655"/>
                    <a:gd name="connsiteX3" fmla="*/ 2324100 w 4610100"/>
                    <a:gd name="connsiteY3" fmla="*/ 1325655 h 1325655"/>
                    <a:gd name="connsiteX4" fmla="*/ 38100 w 4610100"/>
                    <a:gd name="connsiteY4" fmla="*/ 868455 h 1325655"/>
                    <a:gd name="connsiteX0" fmla="*/ 38100 w 4629150"/>
                    <a:gd name="connsiteY0" fmla="*/ 868455 h 1325655"/>
                    <a:gd name="connsiteX1" fmla="*/ 2324100 w 4629150"/>
                    <a:gd name="connsiteY1" fmla="*/ 411255 h 1325655"/>
                    <a:gd name="connsiteX2" fmla="*/ 4610100 w 4629150"/>
                    <a:gd name="connsiteY2" fmla="*/ 868455 h 1325655"/>
                    <a:gd name="connsiteX3" fmla="*/ 2324100 w 4629150"/>
                    <a:gd name="connsiteY3" fmla="*/ 1325655 h 1325655"/>
                    <a:gd name="connsiteX4" fmla="*/ 38100 w 4629150"/>
                    <a:gd name="connsiteY4" fmla="*/ 868455 h 1325655"/>
                    <a:gd name="connsiteX0" fmla="*/ 38100 w 4653423"/>
                    <a:gd name="connsiteY0" fmla="*/ 868455 h 1325655"/>
                    <a:gd name="connsiteX1" fmla="*/ 2324100 w 4653423"/>
                    <a:gd name="connsiteY1" fmla="*/ 411255 h 1325655"/>
                    <a:gd name="connsiteX2" fmla="*/ 4610100 w 4653423"/>
                    <a:gd name="connsiteY2" fmla="*/ 868455 h 1325655"/>
                    <a:gd name="connsiteX3" fmla="*/ 2324100 w 4653423"/>
                    <a:gd name="connsiteY3" fmla="*/ 1325655 h 1325655"/>
                    <a:gd name="connsiteX4" fmla="*/ 38100 w 4653423"/>
                    <a:gd name="connsiteY4" fmla="*/ 868455 h 132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3423" h="1325655">
                      <a:moveTo>
                        <a:pt x="38100" y="868455"/>
                      </a:moveTo>
                      <a:cubicBezTo>
                        <a:pt x="0" y="0"/>
                        <a:pt x="121777" y="849405"/>
                        <a:pt x="2324100" y="411255"/>
                      </a:cubicBezTo>
                      <a:cubicBezTo>
                        <a:pt x="4653423" y="830355"/>
                        <a:pt x="4629150" y="31750"/>
                        <a:pt x="4610100" y="868455"/>
                      </a:cubicBezTo>
                      <a:cubicBezTo>
                        <a:pt x="4610100" y="1120960"/>
                        <a:pt x="3586623" y="1325655"/>
                        <a:pt x="2324100" y="1325655"/>
                      </a:cubicBezTo>
                      <a:cubicBezTo>
                        <a:pt x="1061577" y="1325655"/>
                        <a:pt x="38100" y="1120960"/>
                        <a:pt x="38100" y="86845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53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218095" y="4182667"/>
                  <a:ext cx="935911" cy="18689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just" defTabSz="1218804" eaLnBrk="1" hangingPunct="1">
                    <a:lnSpc>
                      <a:spcPct val="120000"/>
                    </a:lnSpc>
                  </a:pPr>
                  <a:endParaRPr lang="en-US" altLang="id-ID" sz="8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88" name="Elbow Connector 87"/>
          <p:cNvCxnSpPr/>
          <p:nvPr/>
        </p:nvCxnSpPr>
        <p:spPr>
          <a:xfrm>
            <a:off x="6712453" y="2136770"/>
            <a:ext cx="1693188" cy="318568"/>
          </a:xfrm>
          <a:prstGeom prst="bentConnector3">
            <a:avLst>
              <a:gd name="adj1" fmla="val 100614"/>
            </a:avLst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88"/>
          <p:cNvGrpSpPr/>
          <p:nvPr/>
        </p:nvGrpSpPr>
        <p:grpSpPr>
          <a:xfrm>
            <a:off x="8549953" y="2089119"/>
            <a:ext cx="2423816" cy="828692"/>
            <a:chOff x="8116851" y="2367874"/>
            <a:chExt cx="2750796" cy="757616"/>
          </a:xfrm>
        </p:grpSpPr>
        <p:sp>
          <p:nvSpPr>
            <p:cNvPr id="90" name="Rectangle 1436"/>
            <p:cNvSpPr>
              <a:spLocks noChangeArrowheads="1"/>
            </p:cNvSpPr>
            <p:nvPr/>
          </p:nvSpPr>
          <p:spPr bwMode="auto">
            <a:xfrm>
              <a:off x="8197720" y="2367874"/>
              <a:ext cx="1362621" cy="22504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99947">
                <a:lnSpc>
                  <a:spcPct val="120000"/>
                </a:lnSpc>
              </a:pPr>
              <a:r>
                <a:rPr lang="zh-CN" altLang="en-US" sz="1333" dirty="0">
                  <a:solidFill>
                    <a:srgbClr val="B58B8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33" dirty="0">
                <a:solidFill>
                  <a:srgbClr val="B58B8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Content Placeholder 2"/>
            <p:cNvSpPr txBox="1">
              <a:spLocks/>
            </p:cNvSpPr>
            <p:nvPr/>
          </p:nvSpPr>
          <p:spPr>
            <a:xfrm>
              <a:off x="8116851" y="2590508"/>
              <a:ext cx="2750796" cy="534982"/>
            </a:xfrm>
            <a:prstGeom prst="rect">
              <a:avLst/>
            </a:prstGeom>
          </p:spPr>
          <p:txBody>
            <a:bodyPr vert="horz" wrap="square" lIns="140602" tIns="70300" rIns="140602" bIns="7030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218804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8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92" name="Elbow Connector 91"/>
          <p:cNvCxnSpPr/>
          <p:nvPr/>
        </p:nvCxnSpPr>
        <p:spPr>
          <a:xfrm>
            <a:off x="6661130" y="2875203"/>
            <a:ext cx="1985165" cy="11984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92"/>
          <p:cNvGrpSpPr/>
          <p:nvPr/>
        </p:nvGrpSpPr>
        <p:grpSpPr>
          <a:xfrm>
            <a:off x="8767084" y="3970268"/>
            <a:ext cx="2423816" cy="828692"/>
            <a:chOff x="8116851" y="2367874"/>
            <a:chExt cx="2750796" cy="757616"/>
          </a:xfrm>
        </p:grpSpPr>
        <p:sp>
          <p:nvSpPr>
            <p:cNvPr id="94" name="Rectangle 1436"/>
            <p:cNvSpPr>
              <a:spLocks noChangeArrowheads="1"/>
            </p:cNvSpPr>
            <p:nvPr/>
          </p:nvSpPr>
          <p:spPr bwMode="auto">
            <a:xfrm>
              <a:off x="8197720" y="2367874"/>
              <a:ext cx="1362621" cy="22504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99947">
                <a:lnSpc>
                  <a:spcPct val="120000"/>
                </a:lnSpc>
              </a:pPr>
              <a:r>
                <a:rPr lang="zh-CN" altLang="en-US" sz="1333" dirty="0">
                  <a:solidFill>
                    <a:srgbClr val="C3986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33" dirty="0">
                <a:solidFill>
                  <a:srgbClr val="C3986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Content Placeholder 2"/>
            <p:cNvSpPr txBox="1">
              <a:spLocks/>
            </p:cNvSpPr>
            <p:nvPr/>
          </p:nvSpPr>
          <p:spPr>
            <a:xfrm>
              <a:off x="8116851" y="2590508"/>
              <a:ext cx="2750796" cy="534982"/>
            </a:xfrm>
            <a:prstGeom prst="rect">
              <a:avLst/>
            </a:prstGeom>
          </p:spPr>
          <p:txBody>
            <a:bodyPr vert="horz" wrap="square" lIns="140602" tIns="70300" rIns="140602" bIns="7030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218804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8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96" name="Elbow Connector 95"/>
          <p:cNvCxnSpPr/>
          <p:nvPr/>
        </p:nvCxnSpPr>
        <p:spPr>
          <a:xfrm rot="10800000" flipV="1">
            <a:off x="4107748" y="2107855"/>
            <a:ext cx="1555249" cy="254728"/>
          </a:xfrm>
          <a:prstGeom prst="bentConnector3">
            <a:avLst>
              <a:gd name="adj1" fmla="val 100001"/>
            </a:avLst>
          </a:prstGeom>
          <a:ln w="127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 rot="10800000" flipV="1">
            <a:off x="3280075" y="2655821"/>
            <a:ext cx="1867942" cy="1311082"/>
          </a:xfrm>
          <a:prstGeom prst="bentConnector3">
            <a:avLst>
              <a:gd name="adj1" fmla="val 34707"/>
            </a:avLst>
          </a:prstGeom>
          <a:ln w="127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97"/>
          <p:cNvGrpSpPr/>
          <p:nvPr/>
        </p:nvGrpSpPr>
        <p:grpSpPr>
          <a:xfrm>
            <a:off x="1589012" y="2052762"/>
            <a:ext cx="2423816" cy="828692"/>
            <a:chOff x="8116851" y="2367874"/>
            <a:chExt cx="2750796" cy="757616"/>
          </a:xfrm>
        </p:grpSpPr>
        <p:sp>
          <p:nvSpPr>
            <p:cNvPr id="99" name="Rectangle 1436"/>
            <p:cNvSpPr>
              <a:spLocks noChangeArrowheads="1"/>
            </p:cNvSpPr>
            <p:nvPr/>
          </p:nvSpPr>
          <p:spPr bwMode="auto">
            <a:xfrm>
              <a:off x="9414567" y="2367874"/>
              <a:ext cx="1362620" cy="22504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defTabSz="999947">
                <a:lnSpc>
                  <a:spcPct val="120000"/>
                </a:lnSpc>
              </a:pPr>
              <a:r>
                <a:rPr lang="zh-CN" altLang="en-US" sz="1333" dirty="0">
                  <a:solidFill>
                    <a:srgbClr val="F0A22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33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Content Placeholder 2"/>
            <p:cNvSpPr txBox="1">
              <a:spLocks/>
            </p:cNvSpPr>
            <p:nvPr/>
          </p:nvSpPr>
          <p:spPr>
            <a:xfrm>
              <a:off x="8116851" y="2590508"/>
              <a:ext cx="2750796" cy="534982"/>
            </a:xfrm>
            <a:prstGeom prst="rect">
              <a:avLst/>
            </a:prstGeom>
          </p:spPr>
          <p:txBody>
            <a:bodyPr vert="horz" wrap="square" lIns="140602" tIns="70300" rIns="140602" bIns="7030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1218804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8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00"/>
          <p:cNvGrpSpPr/>
          <p:nvPr/>
        </p:nvGrpSpPr>
        <p:grpSpPr>
          <a:xfrm>
            <a:off x="786574" y="3843174"/>
            <a:ext cx="2423816" cy="828694"/>
            <a:chOff x="8116851" y="2367874"/>
            <a:chExt cx="2750796" cy="757618"/>
          </a:xfrm>
        </p:grpSpPr>
        <p:sp>
          <p:nvSpPr>
            <p:cNvPr id="102" name="Rectangle 1436"/>
            <p:cNvSpPr>
              <a:spLocks noChangeArrowheads="1"/>
            </p:cNvSpPr>
            <p:nvPr/>
          </p:nvSpPr>
          <p:spPr bwMode="auto">
            <a:xfrm>
              <a:off x="9486992" y="2367874"/>
              <a:ext cx="1362620" cy="22504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defTabSz="999947">
                <a:lnSpc>
                  <a:spcPct val="120000"/>
                </a:lnSpc>
              </a:pPr>
              <a:r>
                <a:rPr lang="zh-CN" altLang="en-US" sz="1333" dirty="0">
                  <a:solidFill>
                    <a:srgbClr val="A564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333" dirty="0">
                <a:solidFill>
                  <a:srgbClr val="A5644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Content Placeholder 2"/>
            <p:cNvSpPr txBox="1">
              <a:spLocks/>
            </p:cNvSpPr>
            <p:nvPr/>
          </p:nvSpPr>
          <p:spPr>
            <a:xfrm>
              <a:off x="8116851" y="2590510"/>
              <a:ext cx="2750796" cy="534982"/>
            </a:xfrm>
            <a:prstGeom prst="rect">
              <a:avLst/>
            </a:prstGeom>
          </p:spPr>
          <p:txBody>
            <a:bodyPr vert="horz" wrap="square" lIns="140602" tIns="70300" rIns="140602" bIns="7030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1218804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zh-CN" altLang="en-US" sz="800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4126638-4C3F-444A-8648-46463F68F15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484BD32C-459A-44B3-8EF4-6B74B7D86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E96AE70F-6E01-4E00-8790-4EC885583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6567ABB9-2AB7-4B03-AAD1-77B0161C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8">
              <a:extLst>
                <a:ext uri="{FF2B5EF4-FFF2-40B4-BE49-F238E27FC236}">
                  <a16:creationId xmlns:a16="http://schemas.microsoft.com/office/drawing/2014/main" id="{14A20E05-FF5E-40F2-975C-3716BEFBD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8419073D-51BE-48EB-B737-945942946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B2D788BE-2AF3-4423-8D27-CEB251A3C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369045EE-4D01-4CEF-89DB-259292365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B0948864-9B4F-4859-95B4-7DDF0A262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67BCB3B6-4FD9-4B07-B69C-DB36D25C2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AEB04238-52BD-4E8C-8685-E5C7E1AEA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DCB1561C-4A45-4E7A-83E5-4689085E7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1D27C0E0-E9BF-4CDC-A5C3-46C27340A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1B632058-A54D-4C6E-87D0-9B882B295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14D540DD-ED56-4067-927D-4DB343EC0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73AD177B-F66E-4DCD-9DD8-9018DB06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91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9"/>
          <p:cNvSpPr txBox="1"/>
          <p:nvPr/>
        </p:nvSpPr>
        <p:spPr>
          <a:xfrm>
            <a:off x="5351086" y="4937934"/>
            <a:ext cx="5200011" cy="456860"/>
          </a:xfrm>
          <a:prstGeom prst="rect">
            <a:avLst/>
          </a:prstGeom>
          <a:noFill/>
        </p:spPr>
        <p:txBody>
          <a:bodyPr wrap="square" lIns="86683" tIns="43341" rIns="86683" bIns="43341" rtlCol="0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CONTRACTED WIND POWERPOINT TEMPLATE DESIGNS CONTRACTED WIND POWERPOINT TEMPLATE DESIGNS CONTRACTED WIND POWERPOINT</a:t>
            </a:r>
            <a:endParaRPr lang="zh-CN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16DB13D-D68E-4786-8423-37ACE726B741}"/>
              </a:ext>
            </a:extLst>
          </p:cNvPr>
          <p:cNvSpPr txBox="1"/>
          <p:nvPr/>
        </p:nvSpPr>
        <p:spPr>
          <a:xfrm>
            <a:off x="5424135" y="1461388"/>
            <a:ext cx="2806383" cy="1938323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8804">
              <a:lnSpc>
                <a:spcPct val="150000"/>
              </a:lnSpc>
            </a:pPr>
            <a:r>
              <a:rPr lang="en-US" altLang="zh-CN" sz="7997" dirty="0">
                <a:solidFill>
                  <a:srgbClr val="F0A22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2019</a:t>
            </a:r>
            <a:endParaRPr lang="id-ID" altLang="zh-CN" sz="6398" dirty="0">
              <a:solidFill>
                <a:srgbClr val="F0A22E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Clear Sans Light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D62B489-5B7B-4D80-BA90-D99375B1154A}"/>
              </a:ext>
            </a:extLst>
          </p:cNvPr>
          <p:cNvSpPr txBox="1"/>
          <p:nvPr/>
        </p:nvSpPr>
        <p:spPr>
          <a:xfrm>
            <a:off x="5399076" y="2997085"/>
            <a:ext cx="6263825" cy="912850"/>
          </a:xfrm>
          <a:prstGeom prst="rect">
            <a:avLst/>
          </a:prstGeom>
          <a:noFill/>
        </p:spPr>
        <p:txBody>
          <a:bodyPr wrap="square" lIns="91412" tIns="45706" rIns="91412" bIns="45706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8804"/>
            <a:r>
              <a:rPr kumimoji="1" lang="zh-CN" altLang="en-US" sz="5332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 谢谢观看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8571C07-224D-49AA-B3FE-3BFC649C4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732" y="3963674"/>
            <a:ext cx="4667240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defTabSz="1218804"/>
            <a:r>
              <a:rPr lang="zh-CN" altLang="zh-CN" sz="17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WONDER DESIGN POWERPOINT TEMP</a:t>
            </a:r>
            <a:r>
              <a:rPr lang="en-US" altLang="zh-CN" sz="17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</a:t>
            </a:r>
            <a:endParaRPr lang="zh-CN" altLang="zh-CN" sz="2399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C84FE7DC-FBE5-4EB3-B24B-7536F8D8D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01" y="4410038"/>
            <a:ext cx="1782047" cy="297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19963">
            <a:spAutoFit/>
          </a:bodyPr>
          <a:lstStyle/>
          <a:p>
            <a:pPr algn="ctr" defTabSz="1218804"/>
            <a:r>
              <a:rPr lang="zh-CN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读爱礼坊</a:t>
            </a:r>
            <a:endParaRPr lang="zh-CN" altLang="zh-CN" sz="133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9A0D57AF-7E78-4531-B8B2-2A70A9624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978" y="4410038"/>
            <a:ext cx="1782047" cy="297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19963">
            <a:spAutoFit/>
          </a:bodyPr>
          <a:lstStyle/>
          <a:p>
            <a:pPr algn="ctr" defTabSz="1218804"/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zh-CN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9x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zh-CN" sz="133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14E0-7F8D-4B57-BF96-84DDB86FD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1" y="1247753"/>
            <a:ext cx="6017463" cy="561024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996AA44-EBF8-4736-A752-37BCD18FCD1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D548DDD-15CF-419B-B703-F55EDE99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5D40F84-270C-422A-8882-61639815E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F55A7C-F569-40F5-8B3E-8C88FCF4A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D19B809-CDEB-4DDB-8D71-206747E17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71D948E-D146-40B2-A662-06D53D23A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385F4EC-E3AB-4F0C-A544-C5BDEAAB5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C398E91-7D87-4F40-B97B-A12493959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A690FA6-956B-41D5-9D3F-025072082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3A60BA2-9D59-49AF-A62C-8C0E29005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E919A65A-175D-4465-8C7D-0AFBDBC7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D33531F-EF60-4CCD-945A-E26005FED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F41D9E3-51E3-484B-B1F0-45DDDB497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7581754-E2EB-4207-9722-C472CB5C2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081BC618-C62C-44DA-8F95-9C8038D4A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F916FE3-D588-41C2-B324-B3051305A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4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1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4" grpId="0"/>
          <p:bldP spid="15" grpId="0" build="p"/>
          <p:bldP spid="17" grpId="0"/>
          <p:bldP spid="18" grpId="0" bldLvl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61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4" grpId="0"/>
          <p:bldP spid="15" grpId="0" build="p"/>
          <p:bldP spid="17" grpId="0"/>
          <p:bldP spid="18" grpId="0" bldLvl="0" animBg="1"/>
          <p:bldP spid="19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61D87C-96B1-4FB9-A90C-E3ACEC0A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89" y="3407153"/>
            <a:ext cx="2593029" cy="2593029"/>
          </a:xfrm>
          <a:prstGeom prst="rect">
            <a:avLst/>
          </a:prstGeom>
        </p:spPr>
      </p:pic>
      <p:pic>
        <p:nvPicPr>
          <p:cNvPr id="3" name="图片 2" descr="图片包含 人员, 服装, 墙壁, 妇女&#10;&#10;已生成极高可信度的说明">
            <a:extLst>
              <a:ext uri="{FF2B5EF4-FFF2-40B4-BE49-F238E27FC236}">
                <a16:creationId xmlns:a16="http://schemas.microsoft.com/office/drawing/2014/main" id="{9D22897E-3899-4268-9E86-D4AFC0A2E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59" b="97820" l="9984" r="89962">
                        <a14:foregroundMark x1="73466" y1="79855" x2="67223" y2="85991"/>
                        <a14:foregroundMark x1="67223" y1="85991" x2="60172" y2="89705"/>
                        <a14:foregroundMark x1="60172" y1="89705" x2="57777" y2="93096"/>
                        <a14:foregroundMark x1="57777" y1="93096" x2="51346" y2="97820"/>
                        <a14:foregroundMark x1="61598" y1="9003" x2="64882" y2="8559"/>
                        <a14:foregroundMark x1="64882" y1="8559" x2="66738" y2="9568"/>
                        <a14:foregroundMark x1="56593" y1="26887" x2="57024" y2="27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39" r="17931"/>
          <a:stretch>
            <a:fillRect/>
          </a:stretch>
        </p:blipFill>
        <p:spPr>
          <a:xfrm>
            <a:off x="12492" y="-218721"/>
            <a:ext cx="4079301" cy="7076540"/>
          </a:xfrm>
          <a:custGeom>
            <a:avLst/>
            <a:gdLst>
              <a:gd name="connsiteX0" fmla="*/ 4169934 w 5929067"/>
              <a:gd name="connsiteY0" fmla="*/ 2901504 h 10285413"/>
              <a:gd name="connsiteX1" fmla="*/ 4176557 w 5929067"/>
              <a:gd name="connsiteY1" fmla="*/ 3007246 h 10285413"/>
              <a:gd name="connsiteX2" fmla="*/ 4208307 w 5929067"/>
              <a:gd name="connsiteY2" fmla="*/ 3280296 h 10285413"/>
              <a:gd name="connsiteX3" fmla="*/ 4262282 w 5929067"/>
              <a:gd name="connsiteY3" fmla="*/ 3562871 h 10285413"/>
              <a:gd name="connsiteX4" fmla="*/ 4484532 w 5929067"/>
              <a:gd name="connsiteY4" fmla="*/ 4058171 h 10285413"/>
              <a:gd name="connsiteX5" fmla="*/ 4652807 w 5929067"/>
              <a:gd name="connsiteY5" fmla="*/ 4331221 h 10285413"/>
              <a:gd name="connsiteX6" fmla="*/ 4906807 w 5929067"/>
              <a:gd name="connsiteY6" fmla="*/ 4455046 h 10285413"/>
              <a:gd name="connsiteX7" fmla="*/ 4941732 w 5929067"/>
              <a:gd name="connsiteY7" fmla="*/ 4156596 h 10285413"/>
              <a:gd name="connsiteX8" fmla="*/ 4573432 w 5929067"/>
              <a:gd name="connsiteY8" fmla="*/ 3597796 h 10285413"/>
              <a:gd name="connsiteX9" fmla="*/ 4201957 w 5929067"/>
              <a:gd name="connsiteY9" fmla="*/ 2940571 h 10285413"/>
              <a:gd name="connsiteX10" fmla="*/ 4169934 w 5929067"/>
              <a:gd name="connsiteY10" fmla="*/ 2901504 h 10285413"/>
              <a:gd name="connsiteX11" fmla="*/ 2004857 w 5929067"/>
              <a:gd name="connsiteY11" fmla="*/ 2842146 h 10285413"/>
              <a:gd name="connsiteX12" fmla="*/ 1519082 w 5929067"/>
              <a:gd name="connsiteY12" fmla="*/ 3070746 h 10285413"/>
              <a:gd name="connsiteX13" fmla="*/ 1519082 w 5929067"/>
              <a:gd name="connsiteY13" fmla="*/ 4108971 h 10285413"/>
              <a:gd name="connsiteX14" fmla="*/ 1719107 w 5929067"/>
              <a:gd name="connsiteY14" fmla="*/ 4258196 h 10285413"/>
              <a:gd name="connsiteX15" fmla="*/ 1795307 w 5929067"/>
              <a:gd name="connsiteY15" fmla="*/ 4112146 h 10285413"/>
              <a:gd name="connsiteX16" fmla="*/ 1941357 w 5929067"/>
              <a:gd name="connsiteY16" fmla="*/ 3626371 h 10285413"/>
              <a:gd name="connsiteX17" fmla="*/ 2004857 w 5929067"/>
              <a:gd name="connsiteY17" fmla="*/ 3219971 h 10285413"/>
              <a:gd name="connsiteX18" fmla="*/ 2004857 w 5929067"/>
              <a:gd name="connsiteY18" fmla="*/ 2842146 h 10285413"/>
              <a:gd name="connsiteX19" fmla="*/ 0 w 5929067"/>
              <a:gd name="connsiteY19" fmla="*/ 0 h 10285413"/>
              <a:gd name="connsiteX20" fmla="*/ 5929067 w 5929067"/>
              <a:gd name="connsiteY20" fmla="*/ 0 h 10285413"/>
              <a:gd name="connsiteX21" fmla="*/ 5929067 w 5929067"/>
              <a:gd name="connsiteY21" fmla="*/ 10285413 h 10285413"/>
              <a:gd name="connsiteX22" fmla="*/ 0 w 5929067"/>
              <a:gd name="connsiteY22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29067" h="10285413">
                <a:moveTo>
                  <a:pt x="4169934" y="2901504"/>
                </a:moveTo>
                <a:cubicBezTo>
                  <a:pt x="4153241" y="2893145"/>
                  <a:pt x="4175764" y="2964780"/>
                  <a:pt x="4176557" y="3007246"/>
                </a:cubicBezTo>
                <a:cubicBezTo>
                  <a:pt x="4177615" y="3063867"/>
                  <a:pt x="4194020" y="3187692"/>
                  <a:pt x="4208307" y="3280296"/>
                </a:cubicBezTo>
                <a:cubicBezTo>
                  <a:pt x="4222594" y="3372900"/>
                  <a:pt x="4216245" y="3433225"/>
                  <a:pt x="4262282" y="3562871"/>
                </a:cubicBezTo>
                <a:cubicBezTo>
                  <a:pt x="4308319" y="3692517"/>
                  <a:pt x="4419445" y="3930113"/>
                  <a:pt x="4484532" y="4058171"/>
                </a:cubicBezTo>
                <a:cubicBezTo>
                  <a:pt x="4549620" y="4186229"/>
                  <a:pt x="4582428" y="4265075"/>
                  <a:pt x="4652807" y="4331221"/>
                </a:cubicBezTo>
                <a:cubicBezTo>
                  <a:pt x="4723186" y="4397367"/>
                  <a:pt x="4863415" y="4476213"/>
                  <a:pt x="4906807" y="4455046"/>
                </a:cubicBezTo>
                <a:lnTo>
                  <a:pt x="4941732" y="4156596"/>
                </a:lnTo>
                <a:cubicBezTo>
                  <a:pt x="4818965" y="3970329"/>
                  <a:pt x="4694611" y="3797821"/>
                  <a:pt x="4573432" y="3597796"/>
                </a:cubicBezTo>
                <a:cubicBezTo>
                  <a:pt x="4452253" y="3397771"/>
                  <a:pt x="4268103" y="3038996"/>
                  <a:pt x="4201957" y="2940571"/>
                </a:cubicBezTo>
                <a:cubicBezTo>
                  <a:pt x="4185421" y="2915965"/>
                  <a:pt x="4175499" y="2904290"/>
                  <a:pt x="4169934" y="2901504"/>
                </a:cubicBezTo>
                <a:close/>
                <a:moveTo>
                  <a:pt x="2004857" y="2842146"/>
                </a:moveTo>
                <a:lnTo>
                  <a:pt x="1519082" y="3070746"/>
                </a:lnTo>
                <a:cubicBezTo>
                  <a:pt x="1440236" y="3280296"/>
                  <a:pt x="1519082" y="3762896"/>
                  <a:pt x="1519082" y="4108971"/>
                </a:cubicBezTo>
                <a:cubicBezTo>
                  <a:pt x="1552419" y="4306879"/>
                  <a:pt x="1719107" y="4258196"/>
                  <a:pt x="1719107" y="4258196"/>
                </a:cubicBezTo>
                <a:cubicBezTo>
                  <a:pt x="1765144" y="4258725"/>
                  <a:pt x="1758265" y="4217450"/>
                  <a:pt x="1795307" y="4112146"/>
                </a:cubicBezTo>
                <a:cubicBezTo>
                  <a:pt x="1832349" y="4006842"/>
                  <a:pt x="1906432" y="3775067"/>
                  <a:pt x="1941357" y="3626371"/>
                </a:cubicBezTo>
                <a:cubicBezTo>
                  <a:pt x="1976282" y="3477675"/>
                  <a:pt x="1994274" y="3350675"/>
                  <a:pt x="2004857" y="3219971"/>
                </a:cubicBezTo>
                <a:cubicBezTo>
                  <a:pt x="2015440" y="3089267"/>
                  <a:pt x="2010148" y="2965706"/>
                  <a:pt x="2004857" y="2842146"/>
                </a:cubicBezTo>
                <a:close/>
                <a:moveTo>
                  <a:pt x="0" y="0"/>
                </a:moveTo>
                <a:lnTo>
                  <a:pt x="5929067" y="0"/>
                </a:lnTo>
                <a:lnTo>
                  <a:pt x="5929067" y="10285413"/>
                </a:lnTo>
                <a:lnTo>
                  <a:pt x="0" y="10285413"/>
                </a:lnTo>
                <a:close/>
              </a:path>
            </a:pathLst>
          </a:cu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BF714E3-D50F-4D8E-940F-FE580C63F617}"/>
              </a:ext>
            </a:extLst>
          </p:cNvPr>
          <p:cNvCxnSpPr/>
          <p:nvPr/>
        </p:nvCxnSpPr>
        <p:spPr>
          <a:xfrm>
            <a:off x="7184573" y="3362021"/>
            <a:ext cx="0" cy="26926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A9B1C3D-83BF-4B8C-B1CA-5A915AEC8481}"/>
              </a:ext>
            </a:extLst>
          </p:cNvPr>
          <p:cNvSpPr/>
          <p:nvPr/>
        </p:nvSpPr>
        <p:spPr>
          <a:xfrm>
            <a:off x="7561661" y="3409417"/>
            <a:ext cx="3313611" cy="2569189"/>
          </a:xfrm>
          <a:custGeom>
            <a:avLst/>
            <a:gdLst/>
            <a:ahLst/>
            <a:cxnLst/>
            <a:rect l="l" t="t" r="r" b="b"/>
            <a:pathLst>
              <a:path w="4971064" h="3854285">
                <a:moveTo>
                  <a:pt x="65856" y="3650679"/>
                </a:moveTo>
                <a:lnTo>
                  <a:pt x="65856" y="3783489"/>
                </a:lnTo>
                <a:lnTo>
                  <a:pt x="276597" y="3783489"/>
                </a:lnTo>
                <a:lnTo>
                  <a:pt x="276597" y="3650679"/>
                </a:lnTo>
                <a:close/>
                <a:moveTo>
                  <a:pt x="3523673" y="3580432"/>
                </a:moveTo>
                <a:lnTo>
                  <a:pt x="3831003" y="3580432"/>
                </a:lnTo>
                <a:lnTo>
                  <a:pt x="3831003" y="3660557"/>
                </a:lnTo>
                <a:lnTo>
                  <a:pt x="3724535" y="3751659"/>
                </a:lnTo>
                <a:lnTo>
                  <a:pt x="3849662" y="3854285"/>
                </a:lnTo>
                <a:lnTo>
                  <a:pt x="3767342" y="3854285"/>
                </a:lnTo>
                <a:lnTo>
                  <a:pt x="3681728" y="3783489"/>
                </a:lnTo>
                <a:lnTo>
                  <a:pt x="3588432" y="3854285"/>
                </a:lnTo>
                <a:lnTo>
                  <a:pt x="3501721" y="3854285"/>
                </a:lnTo>
                <a:lnTo>
                  <a:pt x="3637824" y="3749464"/>
                </a:lnTo>
                <a:lnTo>
                  <a:pt x="3552211" y="3674826"/>
                </a:lnTo>
                <a:lnTo>
                  <a:pt x="3632336" y="3674826"/>
                </a:lnTo>
                <a:lnTo>
                  <a:pt x="3682826" y="3716535"/>
                </a:lnTo>
                <a:lnTo>
                  <a:pt x="3766244" y="3646289"/>
                </a:lnTo>
                <a:lnTo>
                  <a:pt x="3766244" y="3628727"/>
                </a:lnTo>
                <a:lnTo>
                  <a:pt x="3523673" y="3628727"/>
                </a:lnTo>
                <a:close/>
                <a:moveTo>
                  <a:pt x="3914421" y="3560675"/>
                </a:moveTo>
                <a:lnTo>
                  <a:pt x="4003328" y="3560675"/>
                </a:lnTo>
                <a:lnTo>
                  <a:pt x="4003328" y="3743976"/>
                </a:lnTo>
                <a:lnTo>
                  <a:pt x="4058208" y="3706657"/>
                </a:lnTo>
                <a:lnTo>
                  <a:pt x="4058208" y="3767025"/>
                </a:lnTo>
                <a:lnTo>
                  <a:pt x="3926495" y="3854285"/>
                </a:lnTo>
                <a:lnTo>
                  <a:pt x="3926495" y="3795563"/>
                </a:lnTo>
                <a:lnTo>
                  <a:pt x="3948447" y="3780197"/>
                </a:lnTo>
                <a:lnTo>
                  <a:pt x="3948447" y="3608970"/>
                </a:lnTo>
                <a:lnTo>
                  <a:pt x="3914421" y="3608970"/>
                </a:lnTo>
                <a:close/>
                <a:moveTo>
                  <a:pt x="1832260" y="3539821"/>
                </a:moveTo>
                <a:lnTo>
                  <a:pt x="1889336" y="3539821"/>
                </a:lnTo>
                <a:lnTo>
                  <a:pt x="1942021" y="3778001"/>
                </a:lnTo>
                <a:lnTo>
                  <a:pt x="1884945" y="3778001"/>
                </a:lnTo>
                <a:close/>
                <a:moveTo>
                  <a:pt x="3351349" y="3538723"/>
                </a:moveTo>
                <a:lnTo>
                  <a:pt x="3435864" y="3538723"/>
                </a:lnTo>
                <a:lnTo>
                  <a:pt x="3435864" y="3747268"/>
                </a:lnTo>
                <a:lnTo>
                  <a:pt x="3497330" y="3707755"/>
                </a:lnTo>
                <a:lnTo>
                  <a:pt x="3497330" y="3764830"/>
                </a:lnTo>
                <a:lnTo>
                  <a:pt x="3356837" y="3854285"/>
                </a:lnTo>
                <a:lnTo>
                  <a:pt x="3356837" y="3795563"/>
                </a:lnTo>
                <a:lnTo>
                  <a:pt x="3380984" y="3780197"/>
                </a:lnTo>
                <a:lnTo>
                  <a:pt x="3380984" y="3587018"/>
                </a:lnTo>
                <a:lnTo>
                  <a:pt x="3351349" y="3587018"/>
                </a:lnTo>
                <a:close/>
                <a:moveTo>
                  <a:pt x="2102272" y="3536528"/>
                </a:moveTo>
                <a:lnTo>
                  <a:pt x="2157152" y="3536528"/>
                </a:lnTo>
                <a:lnTo>
                  <a:pt x="2091295" y="3806539"/>
                </a:lnTo>
                <a:lnTo>
                  <a:pt x="2157152" y="3806539"/>
                </a:lnTo>
                <a:lnTo>
                  <a:pt x="2157152" y="3854285"/>
                </a:lnTo>
                <a:lnTo>
                  <a:pt x="1827870" y="3854285"/>
                </a:lnTo>
                <a:lnTo>
                  <a:pt x="1827870" y="3806539"/>
                </a:lnTo>
                <a:lnTo>
                  <a:pt x="2034220" y="3806539"/>
                </a:lnTo>
                <a:close/>
                <a:moveTo>
                  <a:pt x="1318766" y="3480550"/>
                </a:moveTo>
                <a:lnTo>
                  <a:pt x="1318766" y="3779099"/>
                </a:lnTo>
                <a:lnTo>
                  <a:pt x="1536092" y="3779099"/>
                </a:lnTo>
                <a:lnTo>
                  <a:pt x="1536092" y="3480550"/>
                </a:lnTo>
                <a:close/>
                <a:moveTo>
                  <a:pt x="899666" y="3480550"/>
                </a:moveTo>
                <a:lnTo>
                  <a:pt x="899666" y="3779099"/>
                </a:lnTo>
                <a:lnTo>
                  <a:pt x="1116992" y="3779099"/>
                </a:lnTo>
                <a:lnTo>
                  <a:pt x="1116992" y="3480550"/>
                </a:lnTo>
                <a:close/>
                <a:moveTo>
                  <a:pt x="480566" y="3480550"/>
                </a:moveTo>
                <a:lnTo>
                  <a:pt x="480566" y="3779099"/>
                </a:lnTo>
                <a:lnTo>
                  <a:pt x="697892" y="3779099"/>
                </a:lnTo>
                <a:lnTo>
                  <a:pt x="697892" y="3480550"/>
                </a:lnTo>
                <a:close/>
                <a:moveTo>
                  <a:pt x="65856" y="3478355"/>
                </a:moveTo>
                <a:lnTo>
                  <a:pt x="65856" y="3602384"/>
                </a:lnTo>
                <a:lnTo>
                  <a:pt x="276597" y="3602384"/>
                </a:lnTo>
                <a:lnTo>
                  <a:pt x="276597" y="3478355"/>
                </a:lnTo>
                <a:close/>
                <a:moveTo>
                  <a:pt x="4489568" y="3459695"/>
                </a:moveTo>
                <a:lnTo>
                  <a:pt x="4544448" y="3459695"/>
                </a:lnTo>
                <a:lnTo>
                  <a:pt x="4544448" y="3723121"/>
                </a:lnTo>
                <a:lnTo>
                  <a:pt x="4489568" y="3723121"/>
                </a:lnTo>
                <a:close/>
                <a:moveTo>
                  <a:pt x="3225124" y="3442134"/>
                </a:moveTo>
                <a:lnTo>
                  <a:pt x="3280004" y="3442134"/>
                </a:lnTo>
                <a:lnTo>
                  <a:pt x="3233905" y="3727512"/>
                </a:lnTo>
                <a:lnTo>
                  <a:pt x="3179024" y="3727512"/>
                </a:lnTo>
                <a:close/>
                <a:moveTo>
                  <a:pt x="2797057" y="3442134"/>
                </a:moveTo>
                <a:lnTo>
                  <a:pt x="2851937" y="3442134"/>
                </a:lnTo>
                <a:lnTo>
                  <a:pt x="2898037" y="3727512"/>
                </a:lnTo>
                <a:lnTo>
                  <a:pt x="2840961" y="3727512"/>
                </a:lnTo>
                <a:close/>
                <a:moveTo>
                  <a:pt x="1263885" y="3431158"/>
                </a:moveTo>
                <a:lnTo>
                  <a:pt x="1590972" y="3431158"/>
                </a:lnTo>
                <a:lnTo>
                  <a:pt x="1590972" y="3828491"/>
                </a:lnTo>
                <a:lnTo>
                  <a:pt x="1263885" y="3828491"/>
                </a:lnTo>
                <a:close/>
                <a:moveTo>
                  <a:pt x="844785" y="3431158"/>
                </a:moveTo>
                <a:lnTo>
                  <a:pt x="1171872" y="3431158"/>
                </a:lnTo>
                <a:lnTo>
                  <a:pt x="1171872" y="3828491"/>
                </a:lnTo>
                <a:lnTo>
                  <a:pt x="844785" y="3828491"/>
                </a:lnTo>
                <a:close/>
                <a:moveTo>
                  <a:pt x="425685" y="3431158"/>
                </a:moveTo>
                <a:lnTo>
                  <a:pt x="752772" y="3431158"/>
                </a:lnTo>
                <a:lnTo>
                  <a:pt x="752772" y="3828491"/>
                </a:lnTo>
                <a:lnTo>
                  <a:pt x="425685" y="3828491"/>
                </a:lnTo>
                <a:close/>
                <a:moveTo>
                  <a:pt x="8781" y="3431158"/>
                </a:moveTo>
                <a:lnTo>
                  <a:pt x="331477" y="3431158"/>
                </a:lnTo>
                <a:lnTo>
                  <a:pt x="331477" y="3828491"/>
                </a:lnTo>
                <a:lnTo>
                  <a:pt x="8781" y="3828491"/>
                </a:lnTo>
                <a:close/>
                <a:moveTo>
                  <a:pt x="4691528" y="3411401"/>
                </a:moveTo>
                <a:lnTo>
                  <a:pt x="4961538" y="3411401"/>
                </a:lnTo>
                <a:lnTo>
                  <a:pt x="4961538" y="3459695"/>
                </a:lnTo>
                <a:lnTo>
                  <a:pt x="4851778" y="3459695"/>
                </a:lnTo>
                <a:lnTo>
                  <a:pt x="4851778" y="3510185"/>
                </a:lnTo>
                <a:lnTo>
                  <a:pt x="4961538" y="3510185"/>
                </a:lnTo>
                <a:lnTo>
                  <a:pt x="4961538" y="3820808"/>
                </a:lnTo>
                <a:lnTo>
                  <a:pt x="4887999" y="3820808"/>
                </a:lnTo>
                <a:lnTo>
                  <a:pt x="4863852" y="3772513"/>
                </a:lnTo>
                <a:lnTo>
                  <a:pt x="4906658" y="3772513"/>
                </a:lnTo>
                <a:lnTo>
                  <a:pt x="4906658" y="3558480"/>
                </a:lnTo>
                <a:lnTo>
                  <a:pt x="4851778" y="3558480"/>
                </a:lnTo>
                <a:lnTo>
                  <a:pt x="4851778" y="3854285"/>
                </a:lnTo>
                <a:lnTo>
                  <a:pt x="4796898" y="3854285"/>
                </a:lnTo>
                <a:lnTo>
                  <a:pt x="4796898" y="3558480"/>
                </a:lnTo>
                <a:lnTo>
                  <a:pt x="4742018" y="3558480"/>
                </a:lnTo>
                <a:lnTo>
                  <a:pt x="4742018" y="3826296"/>
                </a:lnTo>
                <a:lnTo>
                  <a:pt x="4687137" y="3826296"/>
                </a:lnTo>
                <a:lnTo>
                  <a:pt x="4687137" y="3510185"/>
                </a:lnTo>
                <a:lnTo>
                  <a:pt x="4796898" y="3510185"/>
                </a:lnTo>
                <a:lnTo>
                  <a:pt x="4796898" y="3459695"/>
                </a:lnTo>
                <a:lnTo>
                  <a:pt x="4691528" y="3459695"/>
                </a:lnTo>
                <a:close/>
                <a:moveTo>
                  <a:pt x="3548918" y="3409205"/>
                </a:moveTo>
                <a:lnTo>
                  <a:pt x="3817832" y="3409205"/>
                </a:lnTo>
                <a:lnTo>
                  <a:pt x="3817832" y="3486038"/>
                </a:lnTo>
                <a:lnTo>
                  <a:pt x="3865029" y="3486038"/>
                </a:lnTo>
                <a:lnTo>
                  <a:pt x="3843077" y="3532137"/>
                </a:lnTo>
                <a:lnTo>
                  <a:pt x="3832101" y="3532137"/>
                </a:lnTo>
                <a:lnTo>
                  <a:pt x="3762952" y="3532137"/>
                </a:lnTo>
                <a:lnTo>
                  <a:pt x="3762952" y="3457500"/>
                </a:lnTo>
                <a:lnTo>
                  <a:pt x="3595018" y="3457500"/>
                </a:lnTo>
                <a:lnTo>
                  <a:pt x="3579651" y="3532137"/>
                </a:lnTo>
                <a:lnTo>
                  <a:pt x="3524771" y="3532137"/>
                </a:lnTo>
                <a:close/>
                <a:moveTo>
                  <a:pt x="1959582" y="3405913"/>
                </a:moveTo>
                <a:lnTo>
                  <a:pt x="2019951" y="3405913"/>
                </a:lnTo>
                <a:lnTo>
                  <a:pt x="2032024" y="3437743"/>
                </a:lnTo>
                <a:lnTo>
                  <a:pt x="2160444" y="3437743"/>
                </a:lnTo>
                <a:lnTo>
                  <a:pt x="2160444" y="3486038"/>
                </a:lnTo>
                <a:lnTo>
                  <a:pt x="1827870" y="3486038"/>
                </a:lnTo>
                <a:lnTo>
                  <a:pt x="1827870" y="3437743"/>
                </a:lnTo>
                <a:lnTo>
                  <a:pt x="1969461" y="3437743"/>
                </a:lnTo>
                <a:close/>
                <a:moveTo>
                  <a:pt x="3372203" y="3402620"/>
                </a:moveTo>
                <a:lnTo>
                  <a:pt x="3486354" y="3471769"/>
                </a:lnTo>
                <a:lnTo>
                  <a:pt x="3486354" y="3535430"/>
                </a:lnTo>
                <a:lnTo>
                  <a:pt x="3372203" y="3464086"/>
                </a:lnTo>
                <a:close/>
                <a:moveTo>
                  <a:pt x="4586157" y="3400425"/>
                </a:moveTo>
                <a:lnTo>
                  <a:pt x="4641038" y="3400425"/>
                </a:lnTo>
                <a:lnTo>
                  <a:pt x="4641038" y="3734097"/>
                </a:lnTo>
                <a:lnTo>
                  <a:pt x="4546643" y="3854285"/>
                </a:lnTo>
                <a:lnTo>
                  <a:pt x="4480786" y="3854285"/>
                </a:lnTo>
                <a:lnTo>
                  <a:pt x="4586157" y="3716535"/>
                </a:lnTo>
                <a:close/>
                <a:moveTo>
                  <a:pt x="4208580" y="3400425"/>
                </a:moveTo>
                <a:lnTo>
                  <a:pt x="4263460" y="3400425"/>
                </a:lnTo>
                <a:lnTo>
                  <a:pt x="4263460" y="3547504"/>
                </a:lnTo>
                <a:lnTo>
                  <a:pt x="4406150" y="3547504"/>
                </a:lnTo>
                <a:lnTo>
                  <a:pt x="4406150" y="3595799"/>
                </a:lnTo>
                <a:lnTo>
                  <a:pt x="4263460" y="3595799"/>
                </a:lnTo>
                <a:lnTo>
                  <a:pt x="4263460" y="3854285"/>
                </a:lnTo>
                <a:lnTo>
                  <a:pt x="4208580" y="3854285"/>
                </a:lnTo>
                <a:lnTo>
                  <a:pt x="4208580" y="3595799"/>
                </a:lnTo>
                <a:lnTo>
                  <a:pt x="4068086" y="3595799"/>
                </a:lnTo>
                <a:lnTo>
                  <a:pt x="4068086" y="3547504"/>
                </a:lnTo>
                <a:lnTo>
                  <a:pt x="4208580" y="3547504"/>
                </a:lnTo>
                <a:close/>
                <a:moveTo>
                  <a:pt x="2944136" y="3400425"/>
                </a:moveTo>
                <a:lnTo>
                  <a:pt x="2999017" y="3400425"/>
                </a:lnTo>
                <a:lnTo>
                  <a:pt x="2999017" y="3806539"/>
                </a:lnTo>
                <a:lnTo>
                  <a:pt x="3080240" y="3806539"/>
                </a:lnTo>
                <a:lnTo>
                  <a:pt x="3080240" y="3400425"/>
                </a:lnTo>
                <a:lnTo>
                  <a:pt x="3135120" y="3400425"/>
                </a:lnTo>
                <a:lnTo>
                  <a:pt x="3135120" y="3806539"/>
                </a:lnTo>
                <a:lnTo>
                  <a:pt x="3277809" y="3806539"/>
                </a:lnTo>
                <a:lnTo>
                  <a:pt x="3277809" y="3854285"/>
                </a:lnTo>
                <a:lnTo>
                  <a:pt x="2797057" y="3854285"/>
                </a:lnTo>
                <a:lnTo>
                  <a:pt x="2797057" y="3806539"/>
                </a:lnTo>
                <a:lnTo>
                  <a:pt x="2944136" y="3806539"/>
                </a:lnTo>
                <a:close/>
                <a:moveTo>
                  <a:pt x="2386552" y="3400425"/>
                </a:moveTo>
                <a:lnTo>
                  <a:pt x="2445822" y="3400425"/>
                </a:lnTo>
                <a:lnTo>
                  <a:pt x="2430456" y="3433353"/>
                </a:lnTo>
                <a:lnTo>
                  <a:pt x="2704858" y="3433353"/>
                </a:lnTo>
                <a:lnTo>
                  <a:pt x="2704858" y="3481647"/>
                </a:lnTo>
                <a:lnTo>
                  <a:pt x="2410699" y="3481647"/>
                </a:lnTo>
                <a:lnTo>
                  <a:pt x="2384356" y="3540918"/>
                </a:lnTo>
                <a:lnTo>
                  <a:pt x="2713639" y="3540918"/>
                </a:lnTo>
                <a:lnTo>
                  <a:pt x="2713639" y="3589213"/>
                </a:lnTo>
                <a:lnTo>
                  <a:pt x="2362404" y="3589213"/>
                </a:lnTo>
                <a:lnTo>
                  <a:pt x="2333866" y="3650679"/>
                </a:lnTo>
                <a:lnTo>
                  <a:pt x="2709248" y="3650679"/>
                </a:lnTo>
                <a:lnTo>
                  <a:pt x="2709248" y="3683607"/>
                </a:lnTo>
                <a:lnTo>
                  <a:pt x="2602780" y="3798856"/>
                </a:lnTo>
                <a:lnTo>
                  <a:pt x="2660954" y="3804344"/>
                </a:lnTo>
                <a:lnTo>
                  <a:pt x="2660954" y="3853188"/>
                </a:lnTo>
                <a:lnTo>
                  <a:pt x="2252644" y="3815320"/>
                </a:lnTo>
                <a:lnTo>
                  <a:pt x="2252644" y="3767025"/>
                </a:lnTo>
                <a:lnTo>
                  <a:pt x="2531436" y="3791173"/>
                </a:lnTo>
                <a:lnTo>
                  <a:pt x="2621440" y="3698974"/>
                </a:lnTo>
                <a:lnTo>
                  <a:pt x="2250448" y="3698974"/>
                </a:lnTo>
                <a:lnTo>
                  <a:pt x="2305329" y="3589213"/>
                </a:lnTo>
                <a:lnTo>
                  <a:pt x="2241668" y="3589213"/>
                </a:lnTo>
                <a:lnTo>
                  <a:pt x="2241668" y="3540918"/>
                </a:lnTo>
                <a:lnTo>
                  <a:pt x="2323988" y="3540918"/>
                </a:lnTo>
                <a:lnTo>
                  <a:pt x="2351428" y="3481647"/>
                </a:lnTo>
                <a:lnTo>
                  <a:pt x="2252644" y="3481647"/>
                </a:lnTo>
                <a:lnTo>
                  <a:pt x="2252644" y="3433353"/>
                </a:lnTo>
                <a:lnTo>
                  <a:pt x="2371185" y="3433353"/>
                </a:lnTo>
                <a:close/>
                <a:moveTo>
                  <a:pt x="1735670" y="3400425"/>
                </a:moveTo>
                <a:lnTo>
                  <a:pt x="1794941" y="3400425"/>
                </a:lnTo>
                <a:lnTo>
                  <a:pt x="1731280" y="3580432"/>
                </a:lnTo>
                <a:lnTo>
                  <a:pt x="1770794" y="3580432"/>
                </a:lnTo>
                <a:lnTo>
                  <a:pt x="1770794" y="3854285"/>
                </a:lnTo>
                <a:lnTo>
                  <a:pt x="1715914" y="3854285"/>
                </a:lnTo>
                <a:lnTo>
                  <a:pt x="1715914" y="3602384"/>
                </a:lnTo>
                <a:lnTo>
                  <a:pt x="1667619" y="3602384"/>
                </a:lnTo>
                <a:close/>
                <a:moveTo>
                  <a:pt x="3938569" y="3399327"/>
                </a:moveTo>
                <a:lnTo>
                  <a:pt x="4037353" y="3477257"/>
                </a:lnTo>
                <a:lnTo>
                  <a:pt x="4037353" y="3543113"/>
                </a:lnTo>
                <a:lnTo>
                  <a:pt x="3938569" y="3462988"/>
                </a:lnTo>
                <a:close/>
                <a:moveTo>
                  <a:pt x="71344" y="2917105"/>
                </a:moveTo>
                <a:lnTo>
                  <a:pt x="71344" y="2956619"/>
                </a:lnTo>
                <a:lnTo>
                  <a:pt x="409407" y="2956619"/>
                </a:lnTo>
                <a:lnTo>
                  <a:pt x="409407" y="2917105"/>
                </a:lnTo>
                <a:close/>
                <a:moveTo>
                  <a:pt x="2459738" y="2906129"/>
                </a:moveTo>
                <a:lnTo>
                  <a:pt x="2514618" y="2906129"/>
                </a:lnTo>
                <a:lnTo>
                  <a:pt x="2514618" y="2932472"/>
                </a:lnTo>
                <a:lnTo>
                  <a:pt x="2720968" y="2932472"/>
                </a:lnTo>
                <a:lnTo>
                  <a:pt x="2720968" y="2980766"/>
                </a:lnTo>
                <a:lnTo>
                  <a:pt x="2514618" y="2980766"/>
                </a:lnTo>
                <a:lnTo>
                  <a:pt x="2514618" y="3006560"/>
                </a:lnTo>
                <a:lnTo>
                  <a:pt x="2459738" y="3006560"/>
                </a:lnTo>
                <a:lnTo>
                  <a:pt x="2459738" y="2980766"/>
                </a:lnTo>
                <a:lnTo>
                  <a:pt x="2251192" y="2980766"/>
                </a:lnTo>
                <a:lnTo>
                  <a:pt x="2251192" y="2932472"/>
                </a:lnTo>
                <a:lnTo>
                  <a:pt x="2459738" y="2932472"/>
                </a:lnTo>
                <a:close/>
                <a:moveTo>
                  <a:pt x="16464" y="2866615"/>
                </a:moveTo>
                <a:lnTo>
                  <a:pt x="464288" y="2866615"/>
                </a:lnTo>
                <a:lnTo>
                  <a:pt x="464288" y="3006560"/>
                </a:lnTo>
                <a:lnTo>
                  <a:pt x="16464" y="3006560"/>
                </a:lnTo>
                <a:close/>
                <a:moveTo>
                  <a:pt x="4005169" y="2809540"/>
                </a:moveTo>
                <a:lnTo>
                  <a:pt x="4002974" y="2857834"/>
                </a:lnTo>
                <a:lnTo>
                  <a:pt x="4144566" y="2857834"/>
                </a:lnTo>
                <a:lnTo>
                  <a:pt x="4144566" y="2809540"/>
                </a:lnTo>
                <a:close/>
                <a:moveTo>
                  <a:pt x="2622184" y="2774416"/>
                </a:moveTo>
                <a:lnTo>
                  <a:pt x="2716578" y="2849054"/>
                </a:lnTo>
                <a:lnTo>
                  <a:pt x="2716578" y="2910520"/>
                </a:lnTo>
                <a:lnTo>
                  <a:pt x="2622184" y="2835882"/>
                </a:lnTo>
                <a:close/>
                <a:moveTo>
                  <a:pt x="2339001" y="2767831"/>
                </a:moveTo>
                <a:lnTo>
                  <a:pt x="2339001" y="2831492"/>
                </a:lnTo>
                <a:lnTo>
                  <a:pt x="2248997" y="2910520"/>
                </a:lnTo>
                <a:lnTo>
                  <a:pt x="2248997" y="2850151"/>
                </a:lnTo>
                <a:close/>
                <a:moveTo>
                  <a:pt x="4494702" y="2717341"/>
                </a:moveTo>
                <a:lnTo>
                  <a:pt x="4971064" y="2717341"/>
                </a:lnTo>
                <a:lnTo>
                  <a:pt x="4971064" y="2765635"/>
                </a:lnTo>
                <a:lnTo>
                  <a:pt x="4494702" y="2765635"/>
                </a:lnTo>
                <a:close/>
                <a:moveTo>
                  <a:pt x="4199446" y="2717341"/>
                </a:moveTo>
                <a:lnTo>
                  <a:pt x="4199446" y="2761245"/>
                </a:lnTo>
                <a:lnTo>
                  <a:pt x="4339940" y="2761245"/>
                </a:lnTo>
                <a:lnTo>
                  <a:pt x="4339940" y="2717341"/>
                </a:lnTo>
                <a:close/>
                <a:moveTo>
                  <a:pt x="1678242" y="2704169"/>
                </a:moveTo>
                <a:lnTo>
                  <a:pt x="1761660" y="2704169"/>
                </a:lnTo>
                <a:lnTo>
                  <a:pt x="1761660" y="2887470"/>
                </a:lnTo>
                <a:lnTo>
                  <a:pt x="1803369" y="2851249"/>
                </a:lnTo>
                <a:lnTo>
                  <a:pt x="1803369" y="2916008"/>
                </a:lnTo>
                <a:lnTo>
                  <a:pt x="1682632" y="3008755"/>
                </a:lnTo>
                <a:lnTo>
                  <a:pt x="1682632" y="2947838"/>
                </a:lnTo>
                <a:lnTo>
                  <a:pt x="1706779" y="2925886"/>
                </a:lnTo>
                <a:lnTo>
                  <a:pt x="1706779" y="2750269"/>
                </a:lnTo>
                <a:lnTo>
                  <a:pt x="1678242" y="2750269"/>
                </a:lnTo>
                <a:close/>
                <a:moveTo>
                  <a:pt x="2830729" y="2688803"/>
                </a:moveTo>
                <a:lnTo>
                  <a:pt x="3260992" y="2688803"/>
                </a:lnTo>
                <a:lnTo>
                  <a:pt x="3260992" y="2737098"/>
                </a:lnTo>
                <a:lnTo>
                  <a:pt x="3074398" y="2737098"/>
                </a:lnTo>
                <a:lnTo>
                  <a:pt x="3074398" y="2820516"/>
                </a:lnTo>
                <a:lnTo>
                  <a:pt x="3265382" y="2820516"/>
                </a:lnTo>
                <a:lnTo>
                  <a:pt x="3265382" y="2868810"/>
                </a:lnTo>
                <a:lnTo>
                  <a:pt x="3074398" y="2868810"/>
                </a:lnTo>
                <a:lnTo>
                  <a:pt x="3074398" y="2958814"/>
                </a:lnTo>
                <a:lnTo>
                  <a:pt x="3281846" y="2958814"/>
                </a:lnTo>
                <a:lnTo>
                  <a:pt x="3281846" y="3006560"/>
                </a:lnTo>
                <a:lnTo>
                  <a:pt x="2816460" y="3006560"/>
                </a:lnTo>
                <a:lnTo>
                  <a:pt x="2816460" y="2958814"/>
                </a:lnTo>
                <a:lnTo>
                  <a:pt x="3021713" y="2958814"/>
                </a:lnTo>
                <a:lnTo>
                  <a:pt x="3021713" y="2868810"/>
                </a:lnTo>
                <a:lnTo>
                  <a:pt x="2828534" y="2868810"/>
                </a:lnTo>
                <a:lnTo>
                  <a:pt x="2828534" y="2820516"/>
                </a:lnTo>
                <a:lnTo>
                  <a:pt x="3021713" y="2820516"/>
                </a:lnTo>
                <a:lnTo>
                  <a:pt x="3021713" y="2737098"/>
                </a:lnTo>
                <a:lnTo>
                  <a:pt x="2830729" y="2737098"/>
                </a:lnTo>
                <a:close/>
                <a:moveTo>
                  <a:pt x="1211758" y="2673436"/>
                </a:moveTo>
                <a:lnTo>
                  <a:pt x="1181025" y="2784295"/>
                </a:lnTo>
                <a:lnTo>
                  <a:pt x="1226027" y="2823809"/>
                </a:lnTo>
                <a:lnTo>
                  <a:pt x="1297372" y="2693193"/>
                </a:lnTo>
                <a:lnTo>
                  <a:pt x="1297372" y="2673436"/>
                </a:lnTo>
                <a:close/>
                <a:moveTo>
                  <a:pt x="3957972" y="2669046"/>
                </a:moveTo>
                <a:lnTo>
                  <a:pt x="4392624" y="2669046"/>
                </a:lnTo>
                <a:lnTo>
                  <a:pt x="4392624" y="2809540"/>
                </a:lnTo>
                <a:lnTo>
                  <a:pt x="4199446" y="2809540"/>
                </a:lnTo>
                <a:lnTo>
                  <a:pt x="4199446" y="2857834"/>
                </a:lnTo>
                <a:lnTo>
                  <a:pt x="4404698" y="2857834"/>
                </a:lnTo>
                <a:lnTo>
                  <a:pt x="4394820" y="2993389"/>
                </a:lnTo>
                <a:lnTo>
                  <a:pt x="4309206" y="2993389"/>
                </a:lnTo>
                <a:lnTo>
                  <a:pt x="4289450" y="2947838"/>
                </a:lnTo>
                <a:lnTo>
                  <a:pt x="4345428" y="2947838"/>
                </a:lnTo>
                <a:lnTo>
                  <a:pt x="4348720" y="2906129"/>
                </a:lnTo>
                <a:lnTo>
                  <a:pt x="4199446" y="2906129"/>
                </a:lnTo>
                <a:lnTo>
                  <a:pt x="4199446" y="3006560"/>
                </a:lnTo>
                <a:lnTo>
                  <a:pt x="4144566" y="3006560"/>
                </a:lnTo>
                <a:lnTo>
                  <a:pt x="4144566" y="2906129"/>
                </a:lnTo>
                <a:lnTo>
                  <a:pt x="4085294" y="2906129"/>
                </a:lnTo>
                <a:lnTo>
                  <a:pt x="3998584" y="3006560"/>
                </a:lnTo>
                <a:lnTo>
                  <a:pt x="3934922" y="3006560"/>
                </a:lnTo>
                <a:lnTo>
                  <a:pt x="4019438" y="2906129"/>
                </a:lnTo>
                <a:lnTo>
                  <a:pt x="3946996" y="2906129"/>
                </a:lnTo>
                <a:lnTo>
                  <a:pt x="3953582" y="2761245"/>
                </a:lnTo>
                <a:lnTo>
                  <a:pt x="4144566" y="2761245"/>
                </a:lnTo>
                <a:lnTo>
                  <a:pt x="4144566" y="2717341"/>
                </a:lnTo>
                <a:lnTo>
                  <a:pt x="3957972" y="2717341"/>
                </a:lnTo>
                <a:close/>
                <a:moveTo>
                  <a:pt x="27440" y="2664655"/>
                </a:moveTo>
                <a:lnTo>
                  <a:pt x="457702" y="2664655"/>
                </a:lnTo>
                <a:lnTo>
                  <a:pt x="457702" y="2770026"/>
                </a:lnTo>
                <a:lnTo>
                  <a:pt x="344648" y="2786490"/>
                </a:lnTo>
                <a:lnTo>
                  <a:pt x="475264" y="2808442"/>
                </a:lnTo>
                <a:lnTo>
                  <a:pt x="475264" y="2854542"/>
                </a:lnTo>
                <a:lnTo>
                  <a:pt x="235985" y="2812832"/>
                </a:lnTo>
                <a:lnTo>
                  <a:pt x="3293" y="2851249"/>
                </a:lnTo>
                <a:lnTo>
                  <a:pt x="3293" y="2805149"/>
                </a:lnTo>
                <a:lnTo>
                  <a:pt x="119639" y="2783197"/>
                </a:lnTo>
                <a:lnTo>
                  <a:pt x="119639" y="2741488"/>
                </a:lnTo>
                <a:lnTo>
                  <a:pt x="238181" y="2763440"/>
                </a:lnTo>
                <a:lnTo>
                  <a:pt x="402822" y="2732707"/>
                </a:lnTo>
                <a:lnTo>
                  <a:pt x="402822" y="2712950"/>
                </a:lnTo>
                <a:lnTo>
                  <a:pt x="75735" y="2712950"/>
                </a:lnTo>
                <a:lnTo>
                  <a:pt x="69149" y="2759050"/>
                </a:lnTo>
                <a:lnTo>
                  <a:pt x="16464" y="2759050"/>
                </a:lnTo>
                <a:lnTo>
                  <a:pt x="15366" y="2759050"/>
                </a:lnTo>
                <a:close/>
                <a:moveTo>
                  <a:pt x="3616616" y="2658070"/>
                </a:moveTo>
                <a:lnTo>
                  <a:pt x="3675887" y="2658070"/>
                </a:lnTo>
                <a:lnTo>
                  <a:pt x="3697839" y="2723926"/>
                </a:lnTo>
                <a:lnTo>
                  <a:pt x="3721986" y="2658070"/>
                </a:lnTo>
                <a:lnTo>
                  <a:pt x="3779062" y="2658070"/>
                </a:lnTo>
                <a:lnTo>
                  <a:pt x="3726377" y="2789783"/>
                </a:lnTo>
                <a:lnTo>
                  <a:pt x="3781257" y="2921496"/>
                </a:lnTo>
                <a:lnTo>
                  <a:pt x="3724182" y="2921496"/>
                </a:lnTo>
                <a:lnTo>
                  <a:pt x="3697839" y="2853444"/>
                </a:lnTo>
                <a:lnTo>
                  <a:pt x="3673692" y="2921496"/>
                </a:lnTo>
                <a:lnTo>
                  <a:pt x="3616616" y="2921496"/>
                </a:lnTo>
                <a:lnTo>
                  <a:pt x="3667106" y="2789783"/>
                </a:lnTo>
                <a:close/>
                <a:moveTo>
                  <a:pt x="3447585" y="2658070"/>
                </a:moveTo>
                <a:lnTo>
                  <a:pt x="3504660" y="2658070"/>
                </a:lnTo>
                <a:lnTo>
                  <a:pt x="3526612" y="2723926"/>
                </a:lnTo>
                <a:lnTo>
                  <a:pt x="3548564" y="2658070"/>
                </a:lnTo>
                <a:lnTo>
                  <a:pt x="3607835" y="2658070"/>
                </a:lnTo>
                <a:lnTo>
                  <a:pt x="3557346" y="2789783"/>
                </a:lnTo>
                <a:lnTo>
                  <a:pt x="3607835" y="2921496"/>
                </a:lnTo>
                <a:lnTo>
                  <a:pt x="3550760" y="2921496"/>
                </a:lnTo>
                <a:lnTo>
                  <a:pt x="3526612" y="2853444"/>
                </a:lnTo>
                <a:lnTo>
                  <a:pt x="3502465" y="2921496"/>
                </a:lnTo>
                <a:lnTo>
                  <a:pt x="3447585" y="2921496"/>
                </a:lnTo>
                <a:lnTo>
                  <a:pt x="3495880" y="2789783"/>
                </a:lnTo>
                <a:close/>
                <a:moveTo>
                  <a:pt x="2385101" y="2651484"/>
                </a:moveTo>
                <a:lnTo>
                  <a:pt x="2439981" y="2651484"/>
                </a:lnTo>
                <a:lnTo>
                  <a:pt x="2424614" y="2710755"/>
                </a:lnTo>
                <a:lnTo>
                  <a:pt x="2490471" y="2710755"/>
                </a:lnTo>
                <a:lnTo>
                  <a:pt x="2537668" y="2655875"/>
                </a:lnTo>
                <a:lnTo>
                  <a:pt x="2605720" y="2655875"/>
                </a:lnTo>
                <a:lnTo>
                  <a:pt x="2455348" y="2831492"/>
                </a:lnTo>
                <a:lnTo>
                  <a:pt x="2547546" y="2831492"/>
                </a:lnTo>
                <a:lnTo>
                  <a:pt x="2536570" y="2778807"/>
                </a:lnTo>
                <a:lnTo>
                  <a:pt x="2587060" y="2778807"/>
                </a:lnTo>
                <a:lnTo>
                  <a:pt x="2611208" y="2877591"/>
                </a:lnTo>
                <a:lnTo>
                  <a:pt x="2349977" y="2877591"/>
                </a:lnTo>
                <a:lnTo>
                  <a:pt x="2453152" y="2756854"/>
                </a:lnTo>
                <a:lnTo>
                  <a:pt x="2360953" y="2756854"/>
                </a:lnTo>
                <a:close/>
                <a:moveTo>
                  <a:pt x="2111796" y="2649289"/>
                </a:moveTo>
                <a:lnTo>
                  <a:pt x="2166677" y="2649289"/>
                </a:lnTo>
                <a:lnTo>
                  <a:pt x="2107406" y="2833687"/>
                </a:lnTo>
                <a:lnTo>
                  <a:pt x="2052526" y="2833687"/>
                </a:lnTo>
                <a:close/>
                <a:moveTo>
                  <a:pt x="1841785" y="2649289"/>
                </a:moveTo>
                <a:lnTo>
                  <a:pt x="1898861" y="2649289"/>
                </a:lnTo>
                <a:lnTo>
                  <a:pt x="1953741" y="2833687"/>
                </a:lnTo>
                <a:lnTo>
                  <a:pt x="1898861" y="2833687"/>
                </a:lnTo>
                <a:close/>
                <a:moveTo>
                  <a:pt x="2244607" y="2631727"/>
                </a:moveTo>
                <a:lnTo>
                  <a:pt x="2339001" y="2688803"/>
                </a:lnTo>
                <a:lnTo>
                  <a:pt x="2339001" y="2745878"/>
                </a:lnTo>
                <a:lnTo>
                  <a:pt x="2244607" y="2688803"/>
                </a:lnTo>
                <a:close/>
                <a:moveTo>
                  <a:pt x="632222" y="2630630"/>
                </a:moveTo>
                <a:lnTo>
                  <a:pt x="632222" y="2745878"/>
                </a:lnTo>
                <a:lnTo>
                  <a:pt x="974675" y="2745878"/>
                </a:lnTo>
                <a:lnTo>
                  <a:pt x="974675" y="2630630"/>
                </a:lnTo>
                <a:close/>
                <a:moveTo>
                  <a:pt x="2727554" y="2629532"/>
                </a:moveTo>
                <a:lnTo>
                  <a:pt x="2727554" y="2686608"/>
                </a:lnTo>
                <a:lnTo>
                  <a:pt x="2622184" y="2752464"/>
                </a:lnTo>
                <a:lnTo>
                  <a:pt x="2622184" y="2695388"/>
                </a:lnTo>
                <a:close/>
                <a:moveTo>
                  <a:pt x="1386278" y="2565871"/>
                </a:moveTo>
                <a:lnTo>
                  <a:pt x="1605799" y="2565871"/>
                </a:lnTo>
                <a:lnTo>
                  <a:pt x="1605799" y="2609775"/>
                </a:lnTo>
                <a:lnTo>
                  <a:pt x="1521284" y="2732707"/>
                </a:lnTo>
                <a:lnTo>
                  <a:pt x="1613483" y="2732707"/>
                </a:lnTo>
                <a:lnTo>
                  <a:pt x="1613483" y="2781002"/>
                </a:lnTo>
                <a:lnTo>
                  <a:pt x="1549821" y="2781002"/>
                </a:lnTo>
                <a:lnTo>
                  <a:pt x="1549821" y="3006560"/>
                </a:lnTo>
                <a:lnTo>
                  <a:pt x="1418108" y="3006560"/>
                </a:lnTo>
                <a:lnTo>
                  <a:pt x="1396156" y="2958814"/>
                </a:lnTo>
                <a:lnTo>
                  <a:pt x="1494941" y="2958814"/>
                </a:lnTo>
                <a:lnTo>
                  <a:pt x="1494941" y="2781002"/>
                </a:lnTo>
                <a:lnTo>
                  <a:pt x="1363228" y="2781002"/>
                </a:lnTo>
                <a:lnTo>
                  <a:pt x="1363228" y="2732707"/>
                </a:lnTo>
                <a:lnTo>
                  <a:pt x="1456525" y="2732707"/>
                </a:lnTo>
                <a:lnTo>
                  <a:pt x="1539943" y="2614166"/>
                </a:lnTo>
                <a:lnTo>
                  <a:pt x="1386278" y="2614166"/>
                </a:lnTo>
                <a:close/>
                <a:moveTo>
                  <a:pt x="3377338" y="2561480"/>
                </a:moveTo>
                <a:lnTo>
                  <a:pt x="3847114" y="2561480"/>
                </a:lnTo>
                <a:lnTo>
                  <a:pt x="3847114" y="3006560"/>
                </a:lnTo>
                <a:lnTo>
                  <a:pt x="3758208" y="3006560"/>
                </a:lnTo>
                <a:lnTo>
                  <a:pt x="3736256" y="2958814"/>
                </a:lnTo>
                <a:lnTo>
                  <a:pt x="3792234" y="2958814"/>
                </a:lnTo>
                <a:lnTo>
                  <a:pt x="3792234" y="2609775"/>
                </a:lnTo>
                <a:lnTo>
                  <a:pt x="3432218" y="2609775"/>
                </a:lnTo>
                <a:lnTo>
                  <a:pt x="3432218" y="3006560"/>
                </a:lnTo>
                <a:lnTo>
                  <a:pt x="3377338" y="3006560"/>
                </a:lnTo>
                <a:close/>
                <a:moveTo>
                  <a:pt x="1847273" y="2561480"/>
                </a:moveTo>
                <a:lnTo>
                  <a:pt x="2161189" y="2561480"/>
                </a:lnTo>
                <a:lnTo>
                  <a:pt x="2161189" y="2609775"/>
                </a:lnTo>
                <a:lnTo>
                  <a:pt x="2031671" y="2609775"/>
                </a:lnTo>
                <a:lnTo>
                  <a:pt x="2031671" y="2873201"/>
                </a:lnTo>
                <a:lnTo>
                  <a:pt x="2167774" y="2873201"/>
                </a:lnTo>
                <a:lnTo>
                  <a:pt x="2167774" y="2921496"/>
                </a:lnTo>
                <a:lnTo>
                  <a:pt x="2031671" y="2921496"/>
                </a:lnTo>
                <a:lnTo>
                  <a:pt x="2031671" y="3006560"/>
                </a:lnTo>
                <a:lnTo>
                  <a:pt x="1976791" y="3006560"/>
                </a:lnTo>
                <a:lnTo>
                  <a:pt x="1976791" y="2921496"/>
                </a:lnTo>
                <a:lnTo>
                  <a:pt x="1838492" y="2921496"/>
                </a:lnTo>
                <a:lnTo>
                  <a:pt x="1838492" y="2873201"/>
                </a:lnTo>
                <a:lnTo>
                  <a:pt x="1976791" y="2873201"/>
                </a:lnTo>
                <a:lnTo>
                  <a:pt x="1976791" y="2609775"/>
                </a:lnTo>
                <a:lnTo>
                  <a:pt x="1847273" y="2609775"/>
                </a:lnTo>
                <a:close/>
                <a:moveTo>
                  <a:pt x="203057" y="2553797"/>
                </a:moveTo>
                <a:lnTo>
                  <a:pt x="264523" y="2553797"/>
                </a:lnTo>
                <a:lnTo>
                  <a:pt x="276597" y="2577944"/>
                </a:lnTo>
                <a:lnTo>
                  <a:pt x="470873" y="2577944"/>
                </a:lnTo>
                <a:lnTo>
                  <a:pt x="470873" y="2645996"/>
                </a:lnTo>
                <a:lnTo>
                  <a:pt x="415993" y="2645996"/>
                </a:lnTo>
                <a:lnTo>
                  <a:pt x="415993" y="2626239"/>
                </a:lnTo>
                <a:lnTo>
                  <a:pt x="62563" y="2626239"/>
                </a:lnTo>
                <a:lnTo>
                  <a:pt x="62563" y="2645996"/>
                </a:lnTo>
                <a:lnTo>
                  <a:pt x="7683" y="2645996"/>
                </a:lnTo>
                <a:lnTo>
                  <a:pt x="7683" y="2577944"/>
                </a:lnTo>
                <a:lnTo>
                  <a:pt x="212936" y="2577944"/>
                </a:lnTo>
                <a:close/>
                <a:moveTo>
                  <a:pt x="2450957" y="2552700"/>
                </a:moveTo>
                <a:lnTo>
                  <a:pt x="2510228" y="2552700"/>
                </a:lnTo>
                <a:lnTo>
                  <a:pt x="2516814" y="2574652"/>
                </a:lnTo>
                <a:lnTo>
                  <a:pt x="2718773" y="2574652"/>
                </a:lnTo>
                <a:lnTo>
                  <a:pt x="2718773" y="2620751"/>
                </a:lnTo>
                <a:lnTo>
                  <a:pt x="2253388" y="2620751"/>
                </a:lnTo>
                <a:lnTo>
                  <a:pt x="2253388" y="2574652"/>
                </a:lnTo>
                <a:lnTo>
                  <a:pt x="2459738" y="2574652"/>
                </a:lnTo>
                <a:close/>
                <a:moveTo>
                  <a:pt x="1185416" y="2552700"/>
                </a:moveTo>
                <a:lnTo>
                  <a:pt x="1243589" y="2552700"/>
                </a:lnTo>
                <a:lnTo>
                  <a:pt x="1224930" y="2625142"/>
                </a:lnTo>
                <a:lnTo>
                  <a:pt x="1352252" y="2625142"/>
                </a:lnTo>
                <a:lnTo>
                  <a:pt x="1352252" y="2700877"/>
                </a:lnTo>
                <a:lnTo>
                  <a:pt x="1269932" y="2856737"/>
                </a:lnTo>
                <a:lnTo>
                  <a:pt x="1336886" y="2912715"/>
                </a:lnTo>
                <a:lnTo>
                  <a:pt x="1336886" y="2983510"/>
                </a:lnTo>
                <a:lnTo>
                  <a:pt x="1240296" y="2903934"/>
                </a:lnTo>
                <a:lnTo>
                  <a:pt x="1178830" y="3006560"/>
                </a:lnTo>
                <a:lnTo>
                  <a:pt x="1117364" y="3006560"/>
                </a:lnTo>
                <a:lnTo>
                  <a:pt x="1197490" y="2872103"/>
                </a:lnTo>
                <a:lnTo>
                  <a:pt x="1119559" y="2806247"/>
                </a:lnTo>
                <a:lnTo>
                  <a:pt x="1154683" y="2673436"/>
                </a:lnTo>
                <a:lnTo>
                  <a:pt x="1118462" y="2673436"/>
                </a:lnTo>
                <a:lnTo>
                  <a:pt x="1118462" y="2625142"/>
                </a:lnTo>
                <a:lnTo>
                  <a:pt x="1166756" y="2625142"/>
                </a:lnTo>
                <a:close/>
                <a:moveTo>
                  <a:pt x="768325" y="2552700"/>
                </a:moveTo>
                <a:lnTo>
                  <a:pt x="829791" y="2552700"/>
                </a:lnTo>
                <a:lnTo>
                  <a:pt x="839669" y="2580140"/>
                </a:lnTo>
                <a:lnTo>
                  <a:pt x="1029556" y="2580140"/>
                </a:lnTo>
                <a:lnTo>
                  <a:pt x="1029556" y="2796368"/>
                </a:lnTo>
                <a:lnTo>
                  <a:pt x="632222" y="2796368"/>
                </a:lnTo>
                <a:lnTo>
                  <a:pt x="632222" y="2878689"/>
                </a:lnTo>
                <a:lnTo>
                  <a:pt x="602586" y="3006560"/>
                </a:lnTo>
                <a:lnTo>
                  <a:pt x="547706" y="3006560"/>
                </a:lnTo>
                <a:lnTo>
                  <a:pt x="577341" y="2873201"/>
                </a:lnTo>
                <a:lnTo>
                  <a:pt x="577341" y="2580140"/>
                </a:lnTo>
                <a:lnTo>
                  <a:pt x="778203" y="2580140"/>
                </a:lnTo>
                <a:close/>
                <a:moveTo>
                  <a:pt x="3054641" y="2549407"/>
                </a:moveTo>
                <a:lnTo>
                  <a:pt x="3285139" y="2628434"/>
                </a:lnTo>
                <a:lnTo>
                  <a:pt x="3285139" y="2678924"/>
                </a:lnTo>
                <a:lnTo>
                  <a:pt x="3054641" y="2599897"/>
                </a:lnTo>
                <a:lnTo>
                  <a:pt x="2810972" y="2676729"/>
                </a:lnTo>
                <a:lnTo>
                  <a:pt x="2810972" y="2626239"/>
                </a:lnTo>
                <a:close/>
                <a:moveTo>
                  <a:pt x="4230179" y="2548309"/>
                </a:moveTo>
                <a:lnTo>
                  <a:pt x="4287254" y="2548309"/>
                </a:lnTo>
                <a:lnTo>
                  <a:pt x="4276278" y="2565871"/>
                </a:lnTo>
                <a:lnTo>
                  <a:pt x="4416772" y="2565871"/>
                </a:lnTo>
                <a:lnTo>
                  <a:pt x="4416772" y="2611970"/>
                </a:lnTo>
                <a:lnTo>
                  <a:pt x="4350916" y="2611970"/>
                </a:lnTo>
                <a:lnTo>
                  <a:pt x="4377258" y="2649289"/>
                </a:lnTo>
                <a:lnTo>
                  <a:pt x="4314694" y="2649289"/>
                </a:lnTo>
                <a:lnTo>
                  <a:pt x="4287254" y="2611970"/>
                </a:lnTo>
                <a:lnTo>
                  <a:pt x="4253228" y="2611970"/>
                </a:lnTo>
                <a:lnTo>
                  <a:pt x="4231276" y="2649289"/>
                </a:lnTo>
                <a:lnTo>
                  <a:pt x="4173103" y="2649289"/>
                </a:lnTo>
                <a:close/>
                <a:moveTo>
                  <a:pt x="3989803" y="2548309"/>
                </a:moveTo>
                <a:lnTo>
                  <a:pt x="4045781" y="2548309"/>
                </a:lnTo>
                <a:lnTo>
                  <a:pt x="4034805" y="2565871"/>
                </a:lnTo>
                <a:lnTo>
                  <a:pt x="4177494" y="2565871"/>
                </a:lnTo>
                <a:lnTo>
                  <a:pt x="4177494" y="2611970"/>
                </a:lnTo>
                <a:lnTo>
                  <a:pt x="4111637" y="2611970"/>
                </a:lnTo>
                <a:lnTo>
                  <a:pt x="4137980" y="2649289"/>
                </a:lnTo>
                <a:lnTo>
                  <a:pt x="4075416" y="2649289"/>
                </a:lnTo>
                <a:lnTo>
                  <a:pt x="4047976" y="2611970"/>
                </a:lnTo>
                <a:lnTo>
                  <a:pt x="4015048" y="2611970"/>
                </a:lnTo>
                <a:lnTo>
                  <a:pt x="3991998" y="2649289"/>
                </a:lnTo>
                <a:lnTo>
                  <a:pt x="3933825" y="2649289"/>
                </a:lnTo>
                <a:close/>
                <a:moveTo>
                  <a:pt x="1692510" y="2537333"/>
                </a:moveTo>
                <a:lnTo>
                  <a:pt x="1793490" y="2627337"/>
                </a:lnTo>
                <a:lnTo>
                  <a:pt x="1793490" y="2689900"/>
                </a:lnTo>
                <a:lnTo>
                  <a:pt x="1692510" y="2599897"/>
                </a:lnTo>
                <a:close/>
                <a:moveTo>
                  <a:pt x="2875545" y="2003524"/>
                </a:moveTo>
                <a:lnTo>
                  <a:pt x="2932621" y="2003524"/>
                </a:lnTo>
                <a:lnTo>
                  <a:pt x="2932621" y="2058404"/>
                </a:lnTo>
                <a:lnTo>
                  <a:pt x="3141166" y="2108894"/>
                </a:lnTo>
                <a:lnTo>
                  <a:pt x="3141166" y="2158835"/>
                </a:lnTo>
                <a:lnTo>
                  <a:pt x="2904083" y="2100113"/>
                </a:lnTo>
                <a:lnTo>
                  <a:pt x="2671390" y="2158835"/>
                </a:lnTo>
                <a:lnTo>
                  <a:pt x="2671390" y="2113285"/>
                </a:lnTo>
                <a:lnTo>
                  <a:pt x="2875545" y="2058404"/>
                </a:lnTo>
                <a:close/>
                <a:moveTo>
                  <a:pt x="1040346" y="1958522"/>
                </a:moveTo>
                <a:lnTo>
                  <a:pt x="1040346" y="2106699"/>
                </a:lnTo>
                <a:lnTo>
                  <a:pt x="1119373" y="2106699"/>
                </a:lnTo>
                <a:lnTo>
                  <a:pt x="1119373" y="1958522"/>
                </a:lnTo>
                <a:close/>
                <a:moveTo>
                  <a:pt x="2680171" y="1924496"/>
                </a:moveTo>
                <a:lnTo>
                  <a:pt x="3132385" y="1924496"/>
                </a:lnTo>
                <a:lnTo>
                  <a:pt x="3132385" y="2068283"/>
                </a:lnTo>
                <a:lnTo>
                  <a:pt x="3077505" y="2068283"/>
                </a:lnTo>
                <a:lnTo>
                  <a:pt x="3077505" y="1970596"/>
                </a:lnTo>
                <a:lnTo>
                  <a:pt x="2735052" y="1970596"/>
                </a:lnTo>
                <a:lnTo>
                  <a:pt x="2735052" y="2072673"/>
                </a:lnTo>
                <a:lnTo>
                  <a:pt x="2680171" y="2072673"/>
                </a:lnTo>
                <a:close/>
                <a:moveTo>
                  <a:pt x="2474918" y="1884982"/>
                </a:moveTo>
                <a:lnTo>
                  <a:pt x="2474918" y="1944253"/>
                </a:lnTo>
                <a:lnTo>
                  <a:pt x="2393696" y="1994743"/>
                </a:lnTo>
                <a:lnTo>
                  <a:pt x="2567118" y="2102309"/>
                </a:lnTo>
                <a:lnTo>
                  <a:pt x="2567118" y="2161031"/>
                </a:lnTo>
                <a:lnTo>
                  <a:pt x="2341010" y="2027671"/>
                </a:lnTo>
                <a:lnTo>
                  <a:pt x="2119294" y="2158835"/>
                </a:lnTo>
                <a:lnTo>
                  <a:pt x="2119294" y="2100113"/>
                </a:lnTo>
                <a:lnTo>
                  <a:pt x="2293813" y="1996938"/>
                </a:lnTo>
                <a:lnTo>
                  <a:pt x="2211493" y="1947546"/>
                </a:lnTo>
                <a:lnTo>
                  <a:pt x="2211493" y="1888275"/>
                </a:lnTo>
                <a:lnTo>
                  <a:pt x="2343206" y="1968400"/>
                </a:lnTo>
                <a:close/>
                <a:moveTo>
                  <a:pt x="1217060" y="1865225"/>
                </a:moveTo>
                <a:lnTo>
                  <a:pt x="1274136" y="1865225"/>
                </a:lnTo>
                <a:lnTo>
                  <a:pt x="1344383" y="2027671"/>
                </a:lnTo>
                <a:lnTo>
                  <a:pt x="1287307" y="2027671"/>
                </a:lnTo>
                <a:close/>
                <a:moveTo>
                  <a:pt x="2268568" y="1792783"/>
                </a:moveTo>
                <a:lnTo>
                  <a:pt x="2268568" y="1852054"/>
                </a:lnTo>
                <a:lnTo>
                  <a:pt x="2108318" y="1946448"/>
                </a:lnTo>
                <a:lnTo>
                  <a:pt x="2108318" y="1887177"/>
                </a:lnTo>
                <a:close/>
                <a:moveTo>
                  <a:pt x="2420038" y="1790588"/>
                </a:moveTo>
                <a:lnTo>
                  <a:pt x="2578094" y="1882787"/>
                </a:lnTo>
                <a:lnTo>
                  <a:pt x="2578094" y="1944253"/>
                </a:lnTo>
                <a:lnTo>
                  <a:pt x="2420038" y="1849859"/>
                </a:lnTo>
                <a:close/>
                <a:moveTo>
                  <a:pt x="1040346" y="1777417"/>
                </a:moveTo>
                <a:lnTo>
                  <a:pt x="1040346" y="1910227"/>
                </a:lnTo>
                <a:lnTo>
                  <a:pt x="1119373" y="1910227"/>
                </a:lnTo>
                <a:lnTo>
                  <a:pt x="1119373" y="1777417"/>
                </a:lnTo>
                <a:close/>
                <a:moveTo>
                  <a:pt x="793384" y="1773026"/>
                </a:moveTo>
                <a:lnTo>
                  <a:pt x="850459" y="1773026"/>
                </a:lnTo>
                <a:lnTo>
                  <a:pt x="900949" y="2058404"/>
                </a:lnTo>
                <a:lnTo>
                  <a:pt x="843874" y="2058404"/>
                </a:lnTo>
                <a:close/>
                <a:moveTo>
                  <a:pt x="469590" y="1773026"/>
                </a:moveTo>
                <a:lnTo>
                  <a:pt x="524470" y="1773026"/>
                </a:lnTo>
                <a:lnTo>
                  <a:pt x="468492" y="2058404"/>
                </a:lnTo>
                <a:lnTo>
                  <a:pt x="413612" y="2058404"/>
                </a:lnTo>
                <a:close/>
                <a:moveTo>
                  <a:pt x="8781" y="1735708"/>
                </a:moveTo>
                <a:lnTo>
                  <a:pt x="331477" y="1735708"/>
                </a:lnTo>
                <a:lnTo>
                  <a:pt x="331477" y="2133042"/>
                </a:lnTo>
                <a:lnTo>
                  <a:pt x="8781" y="2133042"/>
                </a:lnTo>
                <a:lnTo>
                  <a:pt x="8781" y="2083649"/>
                </a:lnTo>
                <a:lnTo>
                  <a:pt x="274402" y="2083649"/>
                </a:lnTo>
                <a:lnTo>
                  <a:pt x="274402" y="1955229"/>
                </a:lnTo>
                <a:lnTo>
                  <a:pt x="51587" y="1955229"/>
                </a:lnTo>
                <a:lnTo>
                  <a:pt x="51587" y="1906934"/>
                </a:lnTo>
                <a:lnTo>
                  <a:pt x="274402" y="1906934"/>
                </a:lnTo>
                <a:lnTo>
                  <a:pt x="274402" y="1785100"/>
                </a:lnTo>
                <a:lnTo>
                  <a:pt x="8781" y="1785100"/>
                </a:lnTo>
                <a:close/>
                <a:moveTo>
                  <a:pt x="985465" y="1729122"/>
                </a:moveTo>
                <a:lnTo>
                  <a:pt x="1174254" y="1729122"/>
                </a:lnTo>
                <a:lnTo>
                  <a:pt x="1174254" y="2154445"/>
                </a:lnTo>
                <a:lnTo>
                  <a:pt x="985465" y="2154445"/>
                </a:lnTo>
                <a:close/>
                <a:moveTo>
                  <a:pt x="1819647" y="1722536"/>
                </a:moveTo>
                <a:lnTo>
                  <a:pt x="1999654" y="1722536"/>
                </a:lnTo>
                <a:lnTo>
                  <a:pt x="1999654" y="1898154"/>
                </a:lnTo>
                <a:lnTo>
                  <a:pt x="1867942" y="1898154"/>
                </a:lnTo>
                <a:lnTo>
                  <a:pt x="1867942" y="2012305"/>
                </a:lnTo>
                <a:lnTo>
                  <a:pt x="1966726" y="2012305"/>
                </a:lnTo>
                <a:lnTo>
                  <a:pt x="1991971" y="1953034"/>
                </a:lnTo>
                <a:lnTo>
                  <a:pt x="2028192" y="1989255"/>
                </a:lnTo>
                <a:lnTo>
                  <a:pt x="1999654" y="2058404"/>
                </a:lnTo>
                <a:lnTo>
                  <a:pt x="1817452" y="2058404"/>
                </a:lnTo>
                <a:lnTo>
                  <a:pt x="1817452" y="1852054"/>
                </a:lnTo>
                <a:lnTo>
                  <a:pt x="1946969" y="1852054"/>
                </a:lnTo>
                <a:lnTo>
                  <a:pt x="1946969" y="1768636"/>
                </a:lnTo>
                <a:lnTo>
                  <a:pt x="1819647" y="1768636"/>
                </a:lnTo>
                <a:close/>
                <a:moveTo>
                  <a:pt x="2920547" y="1704975"/>
                </a:moveTo>
                <a:lnTo>
                  <a:pt x="2977623" y="1704975"/>
                </a:lnTo>
                <a:lnTo>
                  <a:pt x="2977623" y="1766441"/>
                </a:lnTo>
                <a:lnTo>
                  <a:pt x="3133483" y="1709365"/>
                </a:lnTo>
                <a:lnTo>
                  <a:pt x="3133483" y="1762050"/>
                </a:lnTo>
                <a:lnTo>
                  <a:pt x="2975428" y="1819126"/>
                </a:lnTo>
                <a:lnTo>
                  <a:pt x="2975428" y="1843273"/>
                </a:lnTo>
                <a:lnTo>
                  <a:pt x="3084090" y="1843273"/>
                </a:lnTo>
                <a:lnTo>
                  <a:pt x="3111531" y="1794979"/>
                </a:lnTo>
                <a:lnTo>
                  <a:pt x="3146654" y="1834492"/>
                </a:lnTo>
                <a:lnTo>
                  <a:pt x="3114824" y="1889373"/>
                </a:lnTo>
                <a:lnTo>
                  <a:pt x="2920547" y="1889373"/>
                </a:lnTo>
                <a:lnTo>
                  <a:pt x="2920547" y="1838883"/>
                </a:lnTo>
                <a:lnTo>
                  <a:pt x="2795420" y="1883885"/>
                </a:lnTo>
                <a:lnTo>
                  <a:pt x="2795420" y="1831200"/>
                </a:lnTo>
                <a:lnTo>
                  <a:pt x="2920547" y="1786198"/>
                </a:lnTo>
                <a:close/>
                <a:moveTo>
                  <a:pt x="2732856" y="1704975"/>
                </a:moveTo>
                <a:lnTo>
                  <a:pt x="2792127" y="1704975"/>
                </a:lnTo>
                <a:lnTo>
                  <a:pt x="2740540" y="1794979"/>
                </a:lnTo>
                <a:lnTo>
                  <a:pt x="2760296" y="1794979"/>
                </a:lnTo>
                <a:lnTo>
                  <a:pt x="2760296" y="1895958"/>
                </a:lnTo>
                <a:lnTo>
                  <a:pt x="2705416" y="1895958"/>
                </a:lnTo>
                <a:lnTo>
                  <a:pt x="2705416" y="1803759"/>
                </a:lnTo>
                <a:lnTo>
                  <a:pt x="2676878" y="1803759"/>
                </a:lnTo>
                <a:close/>
                <a:moveTo>
                  <a:pt x="2310277" y="1704975"/>
                </a:moveTo>
                <a:lnTo>
                  <a:pt x="2371743" y="1704975"/>
                </a:lnTo>
                <a:lnTo>
                  <a:pt x="2382720" y="1733513"/>
                </a:lnTo>
                <a:lnTo>
                  <a:pt x="2580289" y="1733513"/>
                </a:lnTo>
                <a:lnTo>
                  <a:pt x="2580289" y="1781807"/>
                </a:lnTo>
                <a:lnTo>
                  <a:pt x="2106122" y="1781807"/>
                </a:lnTo>
                <a:lnTo>
                  <a:pt x="2106122" y="1733513"/>
                </a:lnTo>
                <a:lnTo>
                  <a:pt x="2321254" y="1733513"/>
                </a:lnTo>
                <a:close/>
                <a:moveTo>
                  <a:pt x="1636346" y="1704975"/>
                </a:moveTo>
                <a:lnTo>
                  <a:pt x="1689032" y="1704975"/>
                </a:lnTo>
                <a:lnTo>
                  <a:pt x="1689032" y="1740098"/>
                </a:lnTo>
                <a:lnTo>
                  <a:pt x="1783426" y="1740098"/>
                </a:lnTo>
                <a:lnTo>
                  <a:pt x="1783426" y="1786198"/>
                </a:lnTo>
                <a:lnTo>
                  <a:pt x="1689032" y="1786198"/>
                </a:lnTo>
                <a:lnTo>
                  <a:pt x="1689032" y="1847664"/>
                </a:lnTo>
                <a:lnTo>
                  <a:pt x="1787816" y="1847664"/>
                </a:lnTo>
                <a:lnTo>
                  <a:pt x="1787816" y="1893763"/>
                </a:lnTo>
                <a:lnTo>
                  <a:pt x="1706593" y="1893763"/>
                </a:lnTo>
                <a:lnTo>
                  <a:pt x="1706593" y="1965108"/>
                </a:lnTo>
                <a:lnTo>
                  <a:pt x="1787816" y="1965108"/>
                </a:lnTo>
                <a:lnTo>
                  <a:pt x="1787816" y="2011207"/>
                </a:lnTo>
                <a:lnTo>
                  <a:pt x="1706593" y="2011207"/>
                </a:lnTo>
                <a:lnTo>
                  <a:pt x="1706593" y="2097918"/>
                </a:lnTo>
                <a:lnTo>
                  <a:pt x="1724155" y="2113285"/>
                </a:lnTo>
                <a:lnTo>
                  <a:pt x="2029290" y="2113285"/>
                </a:lnTo>
                <a:lnTo>
                  <a:pt x="2002947" y="2158835"/>
                </a:lnTo>
                <a:lnTo>
                  <a:pt x="1702203" y="2158835"/>
                </a:lnTo>
                <a:lnTo>
                  <a:pt x="1599028" y="2082552"/>
                </a:lnTo>
                <a:lnTo>
                  <a:pt x="1588052" y="2158835"/>
                </a:lnTo>
                <a:lnTo>
                  <a:pt x="1533171" y="2158835"/>
                </a:lnTo>
                <a:lnTo>
                  <a:pt x="1552928" y="2027671"/>
                </a:lnTo>
                <a:lnTo>
                  <a:pt x="1552928" y="1942058"/>
                </a:lnTo>
                <a:lnTo>
                  <a:pt x="1607809" y="1942058"/>
                </a:lnTo>
                <a:lnTo>
                  <a:pt x="1607809" y="2023281"/>
                </a:lnTo>
                <a:lnTo>
                  <a:pt x="1651713" y="2058404"/>
                </a:lnTo>
                <a:lnTo>
                  <a:pt x="1651713" y="1893763"/>
                </a:lnTo>
                <a:lnTo>
                  <a:pt x="1539757" y="1893763"/>
                </a:lnTo>
                <a:lnTo>
                  <a:pt x="1539757" y="1847664"/>
                </a:lnTo>
                <a:lnTo>
                  <a:pt x="1636346" y="1847664"/>
                </a:lnTo>
                <a:lnTo>
                  <a:pt x="1636346" y="1786198"/>
                </a:lnTo>
                <a:lnTo>
                  <a:pt x="1544147" y="1786198"/>
                </a:lnTo>
                <a:lnTo>
                  <a:pt x="1544147" y="1740098"/>
                </a:lnTo>
                <a:lnTo>
                  <a:pt x="1636346" y="1740098"/>
                </a:lnTo>
                <a:close/>
                <a:moveTo>
                  <a:pt x="1378409" y="1704975"/>
                </a:moveTo>
                <a:lnTo>
                  <a:pt x="1433289" y="1704975"/>
                </a:lnTo>
                <a:lnTo>
                  <a:pt x="1433289" y="1775222"/>
                </a:lnTo>
                <a:lnTo>
                  <a:pt x="1465120" y="1775222"/>
                </a:lnTo>
                <a:lnTo>
                  <a:pt x="1465120" y="1823516"/>
                </a:lnTo>
                <a:lnTo>
                  <a:pt x="1433289" y="1823516"/>
                </a:lnTo>
                <a:lnTo>
                  <a:pt x="1433289" y="2158835"/>
                </a:lnTo>
                <a:lnTo>
                  <a:pt x="1287307" y="2158835"/>
                </a:lnTo>
                <a:lnTo>
                  <a:pt x="1260965" y="2111089"/>
                </a:lnTo>
                <a:lnTo>
                  <a:pt x="1378409" y="2111089"/>
                </a:lnTo>
                <a:lnTo>
                  <a:pt x="1378409" y="1823516"/>
                </a:lnTo>
                <a:lnTo>
                  <a:pt x="1209377" y="1823516"/>
                </a:lnTo>
                <a:lnTo>
                  <a:pt x="1209377" y="1775222"/>
                </a:lnTo>
                <a:lnTo>
                  <a:pt x="1378409" y="1775222"/>
                </a:lnTo>
                <a:close/>
                <a:moveTo>
                  <a:pt x="630938" y="1704975"/>
                </a:moveTo>
                <a:lnTo>
                  <a:pt x="685818" y="1704975"/>
                </a:lnTo>
                <a:lnTo>
                  <a:pt x="685818" y="2158835"/>
                </a:lnTo>
                <a:lnTo>
                  <a:pt x="560691" y="2158835"/>
                </a:lnTo>
                <a:lnTo>
                  <a:pt x="534348" y="2111089"/>
                </a:lnTo>
                <a:lnTo>
                  <a:pt x="630938" y="2111089"/>
                </a:lnTo>
                <a:close/>
                <a:moveTo>
                  <a:pt x="1995990" y="1084808"/>
                </a:moveTo>
                <a:lnTo>
                  <a:pt x="1995990" y="1253839"/>
                </a:lnTo>
                <a:lnTo>
                  <a:pt x="2046480" y="1253839"/>
                </a:lnTo>
                <a:lnTo>
                  <a:pt x="2046480" y="1084808"/>
                </a:lnTo>
                <a:close/>
                <a:moveTo>
                  <a:pt x="694227" y="1029928"/>
                </a:moveTo>
                <a:lnTo>
                  <a:pt x="1172784" y="1029928"/>
                </a:lnTo>
                <a:lnTo>
                  <a:pt x="1172784" y="1078222"/>
                </a:lnTo>
                <a:lnTo>
                  <a:pt x="1058633" y="1078222"/>
                </a:lnTo>
                <a:lnTo>
                  <a:pt x="1058633" y="1253839"/>
                </a:lnTo>
                <a:lnTo>
                  <a:pt x="1126684" y="1253839"/>
                </a:lnTo>
                <a:lnTo>
                  <a:pt x="1157418" y="1181397"/>
                </a:lnTo>
                <a:lnTo>
                  <a:pt x="1193638" y="1225302"/>
                </a:lnTo>
                <a:lnTo>
                  <a:pt x="1162906" y="1301585"/>
                </a:lnTo>
                <a:lnTo>
                  <a:pt x="1003752" y="1301585"/>
                </a:lnTo>
                <a:lnTo>
                  <a:pt x="1003752" y="1078222"/>
                </a:lnTo>
                <a:lnTo>
                  <a:pt x="863259" y="1078222"/>
                </a:lnTo>
                <a:lnTo>
                  <a:pt x="752400" y="1301585"/>
                </a:lnTo>
                <a:lnTo>
                  <a:pt x="694227" y="1301585"/>
                </a:lnTo>
                <a:lnTo>
                  <a:pt x="803988" y="1078222"/>
                </a:lnTo>
                <a:lnTo>
                  <a:pt x="694227" y="1078222"/>
                </a:lnTo>
                <a:close/>
                <a:moveTo>
                  <a:pt x="337691" y="927850"/>
                </a:moveTo>
                <a:lnTo>
                  <a:pt x="337691" y="1226399"/>
                </a:lnTo>
                <a:lnTo>
                  <a:pt x="555017" y="1226399"/>
                </a:lnTo>
                <a:lnTo>
                  <a:pt x="555017" y="927850"/>
                </a:lnTo>
                <a:close/>
                <a:moveTo>
                  <a:pt x="282810" y="878458"/>
                </a:moveTo>
                <a:lnTo>
                  <a:pt x="609897" y="878458"/>
                </a:lnTo>
                <a:lnTo>
                  <a:pt x="609897" y="1275792"/>
                </a:lnTo>
                <a:lnTo>
                  <a:pt x="282810" y="1275792"/>
                </a:lnTo>
                <a:close/>
                <a:moveTo>
                  <a:pt x="0" y="878458"/>
                </a:moveTo>
                <a:lnTo>
                  <a:pt x="125127" y="878458"/>
                </a:lnTo>
                <a:lnTo>
                  <a:pt x="125127" y="1275792"/>
                </a:lnTo>
                <a:lnTo>
                  <a:pt x="65856" y="1275792"/>
                </a:lnTo>
                <a:lnTo>
                  <a:pt x="65856" y="926752"/>
                </a:lnTo>
                <a:lnTo>
                  <a:pt x="0" y="926752"/>
                </a:lnTo>
                <a:close/>
                <a:moveTo>
                  <a:pt x="1533897" y="865286"/>
                </a:moveTo>
                <a:lnTo>
                  <a:pt x="1713904" y="865286"/>
                </a:lnTo>
                <a:lnTo>
                  <a:pt x="1713904" y="1040904"/>
                </a:lnTo>
                <a:lnTo>
                  <a:pt x="1582192" y="1040904"/>
                </a:lnTo>
                <a:lnTo>
                  <a:pt x="1582192" y="1155055"/>
                </a:lnTo>
                <a:lnTo>
                  <a:pt x="1680976" y="1155055"/>
                </a:lnTo>
                <a:lnTo>
                  <a:pt x="1706221" y="1095784"/>
                </a:lnTo>
                <a:lnTo>
                  <a:pt x="1742442" y="1132005"/>
                </a:lnTo>
                <a:lnTo>
                  <a:pt x="1713904" y="1201154"/>
                </a:lnTo>
                <a:lnTo>
                  <a:pt x="1531702" y="1201154"/>
                </a:lnTo>
                <a:lnTo>
                  <a:pt x="1531702" y="994804"/>
                </a:lnTo>
                <a:lnTo>
                  <a:pt x="1661219" y="994804"/>
                </a:lnTo>
                <a:lnTo>
                  <a:pt x="1661219" y="911386"/>
                </a:lnTo>
                <a:lnTo>
                  <a:pt x="1533897" y="911386"/>
                </a:lnTo>
                <a:close/>
                <a:moveTo>
                  <a:pt x="712886" y="858701"/>
                </a:moveTo>
                <a:lnTo>
                  <a:pt x="1151929" y="858701"/>
                </a:lnTo>
                <a:lnTo>
                  <a:pt x="1151929" y="906996"/>
                </a:lnTo>
                <a:lnTo>
                  <a:pt x="712886" y="906996"/>
                </a:lnTo>
                <a:close/>
                <a:moveTo>
                  <a:pt x="2143069" y="847725"/>
                </a:moveTo>
                <a:lnTo>
                  <a:pt x="2194656" y="847725"/>
                </a:lnTo>
                <a:lnTo>
                  <a:pt x="2193559" y="869677"/>
                </a:lnTo>
                <a:lnTo>
                  <a:pt x="2305515" y="869677"/>
                </a:lnTo>
                <a:lnTo>
                  <a:pt x="2305515" y="917972"/>
                </a:lnTo>
                <a:lnTo>
                  <a:pt x="2287953" y="917972"/>
                </a:lnTo>
                <a:lnTo>
                  <a:pt x="2287953" y="1007975"/>
                </a:lnTo>
                <a:lnTo>
                  <a:pt x="2237463" y="1152860"/>
                </a:lnTo>
                <a:lnTo>
                  <a:pt x="2305515" y="1301585"/>
                </a:lnTo>
                <a:lnTo>
                  <a:pt x="2244049" y="1301585"/>
                </a:lnTo>
                <a:lnTo>
                  <a:pt x="2208926" y="1216521"/>
                </a:lnTo>
                <a:lnTo>
                  <a:pt x="2175997" y="1301585"/>
                </a:lnTo>
                <a:lnTo>
                  <a:pt x="2116726" y="1301585"/>
                </a:lnTo>
                <a:lnTo>
                  <a:pt x="2175997" y="1157250"/>
                </a:lnTo>
                <a:lnTo>
                  <a:pt x="2149654" y="1093589"/>
                </a:lnTo>
                <a:lnTo>
                  <a:pt x="2202340" y="1093589"/>
                </a:lnTo>
                <a:lnTo>
                  <a:pt x="2233073" y="1003585"/>
                </a:lnTo>
                <a:lnTo>
                  <a:pt x="2233073" y="917972"/>
                </a:lnTo>
                <a:lnTo>
                  <a:pt x="2189168" y="917972"/>
                </a:lnTo>
                <a:lnTo>
                  <a:pt x="2174900" y="1049684"/>
                </a:lnTo>
                <a:lnTo>
                  <a:pt x="2122214" y="1049684"/>
                </a:lnTo>
                <a:close/>
                <a:moveTo>
                  <a:pt x="1993794" y="847725"/>
                </a:moveTo>
                <a:lnTo>
                  <a:pt x="2048675" y="847725"/>
                </a:lnTo>
                <a:lnTo>
                  <a:pt x="2048675" y="902605"/>
                </a:lnTo>
                <a:lnTo>
                  <a:pt x="2114531" y="902605"/>
                </a:lnTo>
                <a:lnTo>
                  <a:pt x="2114531" y="950900"/>
                </a:lnTo>
                <a:lnTo>
                  <a:pt x="2048675" y="950900"/>
                </a:lnTo>
                <a:lnTo>
                  <a:pt x="2048675" y="1036513"/>
                </a:lnTo>
                <a:lnTo>
                  <a:pt x="2101360" y="1036513"/>
                </a:lnTo>
                <a:lnTo>
                  <a:pt x="2101360" y="1301585"/>
                </a:lnTo>
                <a:lnTo>
                  <a:pt x="1941109" y="1301585"/>
                </a:lnTo>
                <a:lnTo>
                  <a:pt x="1941109" y="1036513"/>
                </a:lnTo>
                <a:lnTo>
                  <a:pt x="1993794" y="1036513"/>
                </a:lnTo>
                <a:lnTo>
                  <a:pt x="1993794" y="950900"/>
                </a:lnTo>
                <a:lnTo>
                  <a:pt x="1927938" y="950900"/>
                </a:lnTo>
                <a:lnTo>
                  <a:pt x="1927938" y="902605"/>
                </a:lnTo>
                <a:lnTo>
                  <a:pt x="1993794" y="902605"/>
                </a:lnTo>
                <a:close/>
                <a:moveTo>
                  <a:pt x="1852203" y="847725"/>
                </a:moveTo>
                <a:lnTo>
                  <a:pt x="1909278" y="847725"/>
                </a:lnTo>
                <a:lnTo>
                  <a:pt x="1860984" y="1025537"/>
                </a:lnTo>
                <a:lnTo>
                  <a:pt x="1893912" y="1025537"/>
                </a:lnTo>
                <a:lnTo>
                  <a:pt x="1893912" y="1301585"/>
                </a:lnTo>
                <a:lnTo>
                  <a:pt x="1839032" y="1301585"/>
                </a:lnTo>
                <a:lnTo>
                  <a:pt x="1839032" y="1036513"/>
                </a:lnTo>
                <a:lnTo>
                  <a:pt x="1801713" y="1036513"/>
                </a:lnTo>
                <a:close/>
                <a:moveTo>
                  <a:pt x="1350596" y="847725"/>
                </a:moveTo>
                <a:lnTo>
                  <a:pt x="1403282" y="847725"/>
                </a:lnTo>
                <a:lnTo>
                  <a:pt x="1403282" y="882848"/>
                </a:lnTo>
                <a:lnTo>
                  <a:pt x="1497676" y="882848"/>
                </a:lnTo>
                <a:lnTo>
                  <a:pt x="1497676" y="928948"/>
                </a:lnTo>
                <a:lnTo>
                  <a:pt x="1403282" y="928948"/>
                </a:lnTo>
                <a:lnTo>
                  <a:pt x="1403282" y="990414"/>
                </a:lnTo>
                <a:lnTo>
                  <a:pt x="1502066" y="990414"/>
                </a:lnTo>
                <a:lnTo>
                  <a:pt x="1502066" y="1036513"/>
                </a:lnTo>
                <a:lnTo>
                  <a:pt x="1420843" y="1036513"/>
                </a:lnTo>
                <a:lnTo>
                  <a:pt x="1420843" y="1107858"/>
                </a:lnTo>
                <a:lnTo>
                  <a:pt x="1502066" y="1107858"/>
                </a:lnTo>
                <a:lnTo>
                  <a:pt x="1502066" y="1153957"/>
                </a:lnTo>
                <a:lnTo>
                  <a:pt x="1420843" y="1153957"/>
                </a:lnTo>
                <a:lnTo>
                  <a:pt x="1420843" y="1240668"/>
                </a:lnTo>
                <a:lnTo>
                  <a:pt x="1438405" y="1256035"/>
                </a:lnTo>
                <a:lnTo>
                  <a:pt x="1743540" y="1256035"/>
                </a:lnTo>
                <a:lnTo>
                  <a:pt x="1717197" y="1301585"/>
                </a:lnTo>
                <a:lnTo>
                  <a:pt x="1416453" y="1301585"/>
                </a:lnTo>
                <a:lnTo>
                  <a:pt x="1313278" y="1225302"/>
                </a:lnTo>
                <a:lnTo>
                  <a:pt x="1302302" y="1301585"/>
                </a:lnTo>
                <a:lnTo>
                  <a:pt x="1247421" y="1301585"/>
                </a:lnTo>
                <a:lnTo>
                  <a:pt x="1267178" y="1170421"/>
                </a:lnTo>
                <a:lnTo>
                  <a:pt x="1267178" y="1084808"/>
                </a:lnTo>
                <a:lnTo>
                  <a:pt x="1322059" y="1084808"/>
                </a:lnTo>
                <a:lnTo>
                  <a:pt x="1322059" y="1166031"/>
                </a:lnTo>
                <a:lnTo>
                  <a:pt x="1365963" y="1201154"/>
                </a:lnTo>
                <a:lnTo>
                  <a:pt x="1365963" y="1036513"/>
                </a:lnTo>
                <a:lnTo>
                  <a:pt x="1254007" y="1036513"/>
                </a:lnTo>
                <a:lnTo>
                  <a:pt x="1254007" y="990414"/>
                </a:lnTo>
                <a:lnTo>
                  <a:pt x="1350596" y="990414"/>
                </a:lnTo>
                <a:lnTo>
                  <a:pt x="1350596" y="928948"/>
                </a:lnTo>
                <a:lnTo>
                  <a:pt x="1258397" y="928948"/>
                </a:lnTo>
                <a:lnTo>
                  <a:pt x="1258397" y="882848"/>
                </a:lnTo>
                <a:lnTo>
                  <a:pt x="1350596" y="882848"/>
                </a:lnTo>
                <a:close/>
                <a:moveTo>
                  <a:pt x="2683278" y="346844"/>
                </a:moveTo>
                <a:lnTo>
                  <a:pt x="2683278" y="397334"/>
                </a:lnTo>
                <a:lnTo>
                  <a:pt x="2518637" y="442884"/>
                </a:lnTo>
                <a:lnTo>
                  <a:pt x="2518637" y="392943"/>
                </a:lnTo>
                <a:close/>
                <a:moveTo>
                  <a:pt x="1459446" y="253547"/>
                </a:moveTo>
                <a:lnTo>
                  <a:pt x="1459446" y="401724"/>
                </a:lnTo>
                <a:lnTo>
                  <a:pt x="1538473" y="401724"/>
                </a:lnTo>
                <a:lnTo>
                  <a:pt x="1538473" y="253547"/>
                </a:lnTo>
                <a:close/>
                <a:moveTo>
                  <a:pt x="1636160" y="160250"/>
                </a:moveTo>
                <a:lnTo>
                  <a:pt x="1693236" y="160250"/>
                </a:lnTo>
                <a:lnTo>
                  <a:pt x="1763483" y="322696"/>
                </a:lnTo>
                <a:lnTo>
                  <a:pt x="1706407" y="322696"/>
                </a:lnTo>
                <a:close/>
                <a:moveTo>
                  <a:pt x="2237649" y="113053"/>
                </a:moveTo>
                <a:lnTo>
                  <a:pt x="2292530" y="113053"/>
                </a:lnTo>
                <a:lnTo>
                  <a:pt x="2292530" y="209643"/>
                </a:lnTo>
                <a:lnTo>
                  <a:pt x="2435218" y="209643"/>
                </a:lnTo>
                <a:lnTo>
                  <a:pt x="2435218" y="257937"/>
                </a:lnTo>
                <a:lnTo>
                  <a:pt x="2292530" y="257937"/>
                </a:lnTo>
                <a:lnTo>
                  <a:pt x="2292530" y="402822"/>
                </a:lnTo>
                <a:lnTo>
                  <a:pt x="2444000" y="402822"/>
                </a:lnTo>
                <a:lnTo>
                  <a:pt x="2444000" y="450568"/>
                </a:lnTo>
                <a:lnTo>
                  <a:pt x="2081789" y="450568"/>
                </a:lnTo>
                <a:lnTo>
                  <a:pt x="2081789" y="402822"/>
                </a:lnTo>
                <a:lnTo>
                  <a:pt x="2237649" y="402822"/>
                </a:lnTo>
                <a:lnTo>
                  <a:pt x="2237649" y="257937"/>
                </a:lnTo>
                <a:lnTo>
                  <a:pt x="2097156" y="257937"/>
                </a:lnTo>
                <a:lnTo>
                  <a:pt x="2097156" y="209643"/>
                </a:lnTo>
                <a:lnTo>
                  <a:pt x="2237649" y="209643"/>
                </a:lnTo>
                <a:close/>
                <a:moveTo>
                  <a:pt x="1459446" y="72442"/>
                </a:moveTo>
                <a:lnTo>
                  <a:pt x="1459446" y="205252"/>
                </a:lnTo>
                <a:lnTo>
                  <a:pt x="1538473" y="205252"/>
                </a:lnTo>
                <a:lnTo>
                  <a:pt x="1538473" y="72442"/>
                </a:lnTo>
                <a:close/>
                <a:moveTo>
                  <a:pt x="1212484" y="68051"/>
                </a:moveTo>
                <a:lnTo>
                  <a:pt x="1269560" y="68051"/>
                </a:lnTo>
                <a:lnTo>
                  <a:pt x="1320049" y="353429"/>
                </a:lnTo>
                <a:lnTo>
                  <a:pt x="1262974" y="353429"/>
                </a:lnTo>
                <a:close/>
                <a:moveTo>
                  <a:pt x="888690" y="68051"/>
                </a:moveTo>
                <a:lnTo>
                  <a:pt x="943570" y="68051"/>
                </a:lnTo>
                <a:lnTo>
                  <a:pt x="887592" y="353429"/>
                </a:lnTo>
                <a:lnTo>
                  <a:pt x="832712" y="353429"/>
                </a:lnTo>
                <a:close/>
                <a:moveTo>
                  <a:pt x="430076" y="30733"/>
                </a:moveTo>
                <a:lnTo>
                  <a:pt x="491542" y="30733"/>
                </a:lnTo>
                <a:lnTo>
                  <a:pt x="491542" y="250254"/>
                </a:lnTo>
                <a:lnTo>
                  <a:pt x="692404" y="250254"/>
                </a:lnTo>
                <a:lnTo>
                  <a:pt x="692404" y="30733"/>
                </a:lnTo>
                <a:lnTo>
                  <a:pt x="749480" y="30733"/>
                </a:lnTo>
                <a:lnTo>
                  <a:pt x="749480" y="428067"/>
                </a:lnTo>
                <a:lnTo>
                  <a:pt x="692404" y="428067"/>
                </a:lnTo>
                <a:lnTo>
                  <a:pt x="692404" y="304037"/>
                </a:lnTo>
                <a:lnTo>
                  <a:pt x="430076" y="304037"/>
                </a:lnTo>
                <a:close/>
                <a:moveTo>
                  <a:pt x="13171" y="30733"/>
                </a:moveTo>
                <a:lnTo>
                  <a:pt x="331477" y="30733"/>
                </a:lnTo>
                <a:lnTo>
                  <a:pt x="331477" y="252449"/>
                </a:lnTo>
                <a:lnTo>
                  <a:pt x="70247" y="252449"/>
                </a:lnTo>
                <a:lnTo>
                  <a:pt x="70247" y="378674"/>
                </a:lnTo>
                <a:lnTo>
                  <a:pt x="331477" y="378674"/>
                </a:lnTo>
                <a:lnTo>
                  <a:pt x="331477" y="428067"/>
                </a:lnTo>
                <a:lnTo>
                  <a:pt x="8781" y="428067"/>
                </a:lnTo>
                <a:lnTo>
                  <a:pt x="8781" y="204155"/>
                </a:lnTo>
                <a:lnTo>
                  <a:pt x="272206" y="204155"/>
                </a:lnTo>
                <a:lnTo>
                  <a:pt x="272206" y="80125"/>
                </a:lnTo>
                <a:lnTo>
                  <a:pt x="13171" y="80125"/>
                </a:lnTo>
                <a:close/>
                <a:moveTo>
                  <a:pt x="1404565" y="24147"/>
                </a:moveTo>
                <a:lnTo>
                  <a:pt x="1593354" y="24147"/>
                </a:lnTo>
                <a:lnTo>
                  <a:pt x="1593354" y="449470"/>
                </a:lnTo>
                <a:lnTo>
                  <a:pt x="1404565" y="449470"/>
                </a:lnTo>
                <a:close/>
                <a:moveTo>
                  <a:pt x="2929142" y="6585"/>
                </a:moveTo>
                <a:lnTo>
                  <a:pt x="2981827" y="6585"/>
                </a:lnTo>
                <a:lnTo>
                  <a:pt x="3012560" y="83418"/>
                </a:lnTo>
                <a:lnTo>
                  <a:pt x="2959875" y="83418"/>
                </a:lnTo>
                <a:close/>
                <a:moveTo>
                  <a:pt x="2795234" y="0"/>
                </a:moveTo>
                <a:lnTo>
                  <a:pt x="2850114" y="0"/>
                </a:lnTo>
                <a:lnTo>
                  <a:pt x="2850114" y="37318"/>
                </a:lnTo>
                <a:lnTo>
                  <a:pt x="2926947" y="34026"/>
                </a:lnTo>
                <a:lnTo>
                  <a:pt x="2926947" y="80125"/>
                </a:lnTo>
                <a:lnTo>
                  <a:pt x="2850114" y="83418"/>
                </a:lnTo>
                <a:lnTo>
                  <a:pt x="2852309" y="160250"/>
                </a:lnTo>
                <a:lnTo>
                  <a:pt x="2999389" y="125127"/>
                </a:lnTo>
                <a:lnTo>
                  <a:pt x="2999389" y="171226"/>
                </a:lnTo>
                <a:lnTo>
                  <a:pt x="2854504" y="208545"/>
                </a:lnTo>
                <a:lnTo>
                  <a:pt x="2859992" y="298549"/>
                </a:lnTo>
                <a:lnTo>
                  <a:pt x="2981827" y="214033"/>
                </a:lnTo>
                <a:lnTo>
                  <a:pt x="2981827" y="273304"/>
                </a:lnTo>
                <a:lnTo>
                  <a:pt x="2880847" y="342453"/>
                </a:lnTo>
                <a:lnTo>
                  <a:pt x="2945606" y="394041"/>
                </a:lnTo>
                <a:lnTo>
                  <a:pt x="2980730" y="329282"/>
                </a:lnTo>
                <a:lnTo>
                  <a:pt x="3015853" y="368796"/>
                </a:lnTo>
                <a:lnTo>
                  <a:pt x="2970851" y="453860"/>
                </a:lnTo>
                <a:lnTo>
                  <a:pt x="2939020" y="453860"/>
                </a:lnTo>
                <a:lnTo>
                  <a:pt x="2835845" y="374284"/>
                </a:lnTo>
                <a:lnTo>
                  <a:pt x="2714011" y="456056"/>
                </a:lnTo>
                <a:lnTo>
                  <a:pt x="2714011" y="396236"/>
                </a:lnTo>
                <a:lnTo>
                  <a:pt x="2807308" y="332575"/>
                </a:lnTo>
                <a:lnTo>
                  <a:pt x="2801820" y="219521"/>
                </a:lnTo>
                <a:lnTo>
                  <a:pt x="2718401" y="239278"/>
                </a:lnTo>
                <a:lnTo>
                  <a:pt x="2718401" y="188788"/>
                </a:lnTo>
                <a:lnTo>
                  <a:pt x="2797429" y="171226"/>
                </a:lnTo>
                <a:lnTo>
                  <a:pt x="2795234" y="85613"/>
                </a:lnTo>
                <a:lnTo>
                  <a:pt x="2718401" y="88906"/>
                </a:lnTo>
                <a:lnTo>
                  <a:pt x="2718401" y="42806"/>
                </a:lnTo>
                <a:lnTo>
                  <a:pt x="2795234" y="39514"/>
                </a:lnTo>
                <a:close/>
                <a:moveTo>
                  <a:pt x="2579005" y="0"/>
                </a:moveTo>
                <a:lnTo>
                  <a:pt x="2636081" y="0"/>
                </a:lnTo>
                <a:lnTo>
                  <a:pt x="2583396" y="120737"/>
                </a:lnTo>
                <a:lnTo>
                  <a:pt x="2631690" y="120737"/>
                </a:lnTo>
                <a:lnTo>
                  <a:pt x="2649252" y="96589"/>
                </a:lnTo>
                <a:lnTo>
                  <a:pt x="2710718" y="96589"/>
                </a:lnTo>
                <a:lnTo>
                  <a:pt x="2603152" y="252449"/>
                </a:lnTo>
                <a:lnTo>
                  <a:pt x="2684376" y="252449"/>
                </a:lnTo>
                <a:lnTo>
                  <a:pt x="2684376" y="298549"/>
                </a:lnTo>
                <a:lnTo>
                  <a:pt x="2508758" y="298549"/>
                </a:lnTo>
                <a:lnTo>
                  <a:pt x="2600957" y="166836"/>
                </a:lnTo>
                <a:lnTo>
                  <a:pt x="2508758" y="166836"/>
                </a:lnTo>
                <a:close/>
                <a:moveTo>
                  <a:pt x="2099351" y="0"/>
                </a:moveTo>
                <a:lnTo>
                  <a:pt x="2161914" y="0"/>
                </a:lnTo>
                <a:lnTo>
                  <a:pt x="2146548" y="24147"/>
                </a:lnTo>
                <a:lnTo>
                  <a:pt x="2439609" y="24147"/>
                </a:lnTo>
                <a:lnTo>
                  <a:pt x="2439609" y="72442"/>
                </a:lnTo>
                <a:lnTo>
                  <a:pt x="2118010" y="72442"/>
                </a:lnTo>
                <a:lnTo>
                  <a:pt x="2015932" y="221716"/>
                </a:lnTo>
                <a:lnTo>
                  <a:pt x="2053251" y="221716"/>
                </a:lnTo>
                <a:lnTo>
                  <a:pt x="2053251" y="453860"/>
                </a:lnTo>
                <a:lnTo>
                  <a:pt x="1998371" y="453860"/>
                </a:lnTo>
                <a:lnTo>
                  <a:pt x="1998371" y="228302"/>
                </a:lnTo>
                <a:lnTo>
                  <a:pt x="1948978" y="228302"/>
                </a:lnTo>
                <a:lnTo>
                  <a:pt x="2053251" y="72442"/>
                </a:lnTo>
                <a:lnTo>
                  <a:pt x="1965442" y="72442"/>
                </a:lnTo>
                <a:lnTo>
                  <a:pt x="1965442" y="24147"/>
                </a:lnTo>
                <a:lnTo>
                  <a:pt x="2082886" y="24147"/>
                </a:lnTo>
                <a:close/>
                <a:moveTo>
                  <a:pt x="1797509" y="0"/>
                </a:moveTo>
                <a:lnTo>
                  <a:pt x="1852389" y="0"/>
                </a:lnTo>
                <a:lnTo>
                  <a:pt x="1852389" y="70247"/>
                </a:lnTo>
                <a:lnTo>
                  <a:pt x="1884220" y="70247"/>
                </a:lnTo>
                <a:lnTo>
                  <a:pt x="1884220" y="118541"/>
                </a:lnTo>
                <a:lnTo>
                  <a:pt x="1852389" y="118541"/>
                </a:lnTo>
                <a:lnTo>
                  <a:pt x="1852389" y="453860"/>
                </a:lnTo>
                <a:lnTo>
                  <a:pt x="1706407" y="453860"/>
                </a:lnTo>
                <a:lnTo>
                  <a:pt x="1680065" y="406114"/>
                </a:lnTo>
                <a:lnTo>
                  <a:pt x="1797509" y="406114"/>
                </a:lnTo>
                <a:lnTo>
                  <a:pt x="1797509" y="118541"/>
                </a:lnTo>
                <a:lnTo>
                  <a:pt x="1628477" y="118541"/>
                </a:lnTo>
                <a:lnTo>
                  <a:pt x="1628477" y="70247"/>
                </a:lnTo>
                <a:lnTo>
                  <a:pt x="1797509" y="70247"/>
                </a:lnTo>
                <a:close/>
                <a:moveTo>
                  <a:pt x="1050038" y="0"/>
                </a:moveTo>
                <a:lnTo>
                  <a:pt x="1104918" y="0"/>
                </a:lnTo>
                <a:lnTo>
                  <a:pt x="1104918" y="453860"/>
                </a:lnTo>
                <a:lnTo>
                  <a:pt x="979791" y="453860"/>
                </a:lnTo>
                <a:lnTo>
                  <a:pt x="953448" y="406114"/>
                </a:lnTo>
                <a:lnTo>
                  <a:pt x="1050038" y="406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0952" tIns="30476" rIns="60952" bIns="30476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95"/>
              </a:lnSpc>
              <a:spcBef>
                <a:spcPts val="0"/>
              </a:spcBef>
              <a:spcAft>
                <a:spcPts val="0"/>
              </a:spcAft>
              <a:buClrTx/>
              <a:buSzPct val="86000"/>
              <a:buFontTx/>
              <a:buNone/>
              <a:tabLst/>
              <a:defRPr/>
            </a:pPr>
            <a:endParaRPr kumimoji="0" lang="en-US" altLang="zh-CN" sz="29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逼格青春粗黑体简2.0" panose="02010604000000000000" pitchFamily="2" charset="-122"/>
              <a:ea typeface="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176BDC-85F5-434B-8409-C7D5B98B5715}"/>
              </a:ext>
            </a:extLst>
          </p:cNvPr>
          <p:cNvSpPr txBox="1"/>
          <p:nvPr/>
        </p:nvSpPr>
        <p:spPr>
          <a:xfrm>
            <a:off x="4295688" y="1257300"/>
            <a:ext cx="6423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专业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PPT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定制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品尚黑简体" panose="02000000000000000000" pitchFamily="2" charset="-122"/>
              <a:ea typeface="方正品尚黑简体" panose="02000000000000000000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品尚黑简体" panose="02000000000000000000" pitchFamily="2" charset="-122"/>
                <a:ea typeface="方正品尚黑简体" panose="02000000000000000000" pitchFamily="2" charset="-122"/>
                <a:cs typeface="+mn-cs"/>
              </a:rPr>
              <a:t>就来读爱礼坊旗舰店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0EE97E-4017-4083-9A85-84A4F61645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027" r="4587" b="4543"/>
          <a:stretch>
            <a:fillRect/>
          </a:stretch>
        </p:blipFill>
        <p:spPr>
          <a:xfrm>
            <a:off x="4168738" y="3362021"/>
            <a:ext cx="2719980" cy="26926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1B8080-F875-4559-9F0B-62B8DF547966}"/>
              </a:ext>
            </a:extLst>
          </p:cNvPr>
          <p:cNvSpPr/>
          <p:nvPr/>
        </p:nvSpPr>
        <p:spPr>
          <a:xfrm>
            <a:off x="5260182" y="4460029"/>
            <a:ext cx="565944" cy="526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804617-8D7B-4E3C-A6C9-3E5470D86EBA}"/>
              </a:ext>
            </a:extLst>
          </p:cNvPr>
          <p:cNvGrpSpPr/>
          <p:nvPr/>
        </p:nvGrpSpPr>
        <p:grpSpPr>
          <a:xfrm>
            <a:off x="5244121" y="4652899"/>
            <a:ext cx="555507" cy="97695"/>
            <a:chOff x="3159125" y="2914650"/>
            <a:chExt cx="5867400" cy="103187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68C7922-F721-43CA-A4B1-8ADD3239E4B8}"/>
                </a:ext>
              </a:extLst>
            </p:cNvPr>
            <p:cNvSpPr/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DADC193-D1BC-4DF2-BA11-52737FF5EBBA}"/>
                </a:ext>
              </a:extLst>
            </p:cNvPr>
            <p:cNvSpPr/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A510708-723D-4079-8620-8B9057278F7C}"/>
                </a:ext>
              </a:extLst>
            </p:cNvPr>
            <p:cNvSpPr/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167C9F7-B8B2-4D09-B2A5-5EBBEA2A3DF2}"/>
                </a:ext>
              </a:extLst>
            </p:cNvPr>
            <p:cNvSpPr/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1151390-48EF-48C3-800F-9A71EBF3E82E}"/>
                </a:ext>
              </a:extLst>
            </p:cNvPr>
            <p:cNvSpPr/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2076C6F-8375-4A16-8645-4F6DBA7449F8}"/>
                </a:ext>
              </a:extLst>
            </p:cNvPr>
            <p:cNvSpPr/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8F434CB-29D8-41E4-884B-26ABC4B0BEA3}"/>
                </a:ext>
              </a:extLst>
            </p:cNvPr>
            <p:cNvSpPr/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FC86B11-9D2C-48FA-91F2-44B33A13B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4D8E718-9BE3-4D4E-A30E-F47B9BBBF1D2}"/>
                </a:ext>
              </a:extLst>
            </p:cNvPr>
            <p:cNvSpPr/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7C68885-02FB-4A1A-9F13-C8D7CA50079B}"/>
                </a:ext>
              </a:extLst>
            </p:cNvPr>
            <p:cNvSpPr/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86413FF-2C47-486A-B012-73C0EA864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9D92606-8EC2-435F-A9E7-E3E83D98C8F1}"/>
                </a:ext>
              </a:extLst>
            </p:cNvPr>
            <p:cNvSpPr/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87AB85A-BBF1-480E-9CA9-BBE73F5D3479}"/>
                </a:ext>
              </a:extLst>
            </p:cNvPr>
            <p:cNvSpPr/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70EB3BE2-F936-44CE-AE73-B4F9FD825351}"/>
                </a:ext>
              </a:extLst>
            </p:cNvPr>
            <p:cNvSpPr/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0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2FDF24E-430B-454B-97E9-5779428572E6}"/>
                </a:ext>
              </a:extLst>
            </p:cNvPr>
            <p:cNvSpPr/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6" name="矩形 25">
            <a:hlinkClick r:id="rId6"/>
            <a:extLst>
              <a:ext uri="{FF2B5EF4-FFF2-40B4-BE49-F238E27FC236}">
                <a16:creationId xmlns:a16="http://schemas.microsoft.com/office/drawing/2014/main" id="{E94E4112-589E-4FA5-B884-A0E875154A24}"/>
              </a:ext>
            </a:extLst>
          </p:cNvPr>
          <p:cNvSpPr/>
          <p:nvPr/>
        </p:nvSpPr>
        <p:spPr>
          <a:xfrm>
            <a:off x="-682171" y="-566057"/>
            <a:ext cx="13846628" cy="815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5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3832670" y="3744422"/>
            <a:ext cx="3415246" cy="379435"/>
          </a:xfrm>
          <a:prstGeom prst="rect">
            <a:avLst/>
          </a:prstGeom>
          <a:noFill/>
        </p:spPr>
        <p:txBody>
          <a:bodyPr lIns="91412" tIns="45706" rIns="91412" bIns="45706">
            <a:spAutoFit/>
          </a:bodyPr>
          <a:lstStyle/>
          <a:p>
            <a:pPr algn="r" defTabSz="1218804"/>
            <a:r>
              <a:rPr lang="zh-CN" altLang="en-US" sz="933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单击此处添加文字阐述，添加简短问题说明文字，具体说明文字在此处。单击此处添加文字阐述，添加简短问题</a:t>
            </a:r>
            <a:endParaRPr lang="en-US" altLang="zh-CN" sz="666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MH_Entry_1">
            <a:extLst>
              <a:ext uri="{FF2B5EF4-FFF2-40B4-BE49-F238E27FC236}">
                <a16:creationId xmlns:a16="http://schemas.microsoft.com/office/drawing/2014/main" id="{CA64761B-8EE9-4BDF-BF49-238357D80A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83517" y="287614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Number_1">
            <a:extLst>
              <a:ext uri="{FF2B5EF4-FFF2-40B4-BE49-F238E27FC236}">
                <a16:creationId xmlns:a16="http://schemas.microsoft.com/office/drawing/2014/main" id="{CBC49A0D-6EFE-4261-B5D2-BC59B39304B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57838" y="2876143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666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666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MH_Others_1">
            <a:extLst>
              <a:ext uri="{FF2B5EF4-FFF2-40B4-BE49-F238E27FC236}">
                <a16:creationId xmlns:a16="http://schemas.microsoft.com/office/drawing/2014/main" id="{A3E573B9-27BE-4AA5-BF32-35CFA987B38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718318" y="885503"/>
            <a:ext cx="393284" cy="5507044"/>
            <a:chOff x="4349750" y="1062266"/>
            <a:chExt cx="393426" cy="550800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5758AC15-DF0A-4455-937E-0DEFEB137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750" y="1062266"/>
              <a:ext cx="81701" cy="5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A7D53944-0CB7-4B8B-81AC-F1C5E2F7D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50" y="1815142"/>
              <a:ext cx="63826" cy="455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334673-3012-4CE3-A1C1-87C9ADA134B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6E10864-2C2F-4982-B59E-61F838FF2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BC3489E-562B-4907-AAE7-B30676557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0C16A68-8CFA-40E2-8CF9-200AA2542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EEF0039-415B-40F3-9652-B2CCB26F7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6AFC718-5A6B-4594-9105-499AEC3BE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B8BA127-5896-421C-B82E-48F49060C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566B30C-0FA0-40A1-A57B-2CDF0BDB2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512C560-0518-446A-8513-16F7255A7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7CDF317-C6FA-4AF9-8994-999F811A3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F1EDCEB-49E2-4804-A5A4-3E9AB15B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1CF7AA9-A4D2-4130-9FF5-E3804075D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94FA7560-5396-4D07-BC9A-475C9875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2F05AAA-772D-4A0F-ABA6-9AEB8069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A4F8E97-BB7C-47A7-9343-26BEA8DC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8692224-F168-4606-9F9E-6D8DF2BC9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9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-1168980" y="1005963"/>
            <a:ext cx="663675" cy="8765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1179133" y="1882514"/>
            <a:ext cx="663675" cy="876552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zh-CN" altLang="en-US" sz="2399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TextBox 29"/>
          <p:cNvSpPr txBox="1"/>
          <p:nvPr/>
        </p:nvSpPr>
        <p:spPr>
          <a:xfrm>
            <a:off x="1051029" y="2233825"/>
            <a:ext cx="223405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804">
              <a:lnSpc>
                <a:spcPts val="1999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9552187" y="3268338"/>
            <a:ext cx="2246431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804">
              <a:lnSpc>
                <a:spcPts val="1999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1051029" y="4293764"/>
            <a:ext cx="223405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804">
              <a:lnSpc>
                <a:spcPts val="1999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9552187" y="5328274"/>
            <a:ext cx="2246431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804">
              <a:lnSpc>
                <a:spcPts val="1999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40"/>
          <p:cNvSpPr>
            <a:spLocks/>
          </p:cNvSpPr>
          <p:nvPr/>
        </p:nvSpPr>
        <p:spPr bwMode="auto">
          <a:xfrm>
            <a:off x="6157572" y="4895441"/>
            <a:ext cx="3204175" cy="1882194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Freeform 41"/>
          <p:cNvSpPr>
            <a:spLocks/>
          </p:cNvSpPr>
          <p:nvPr/>
        </p:nvSpPr>
        <p:spPr bwMode="auto">
          <a:xfrm>
            <a:off x="3505678" y="1805532"/>
            <a:ext cx="3204175" cy="1882194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48014" y="2134043"/>
            <a:ext cx="171399" cy="4265883"/>
            <a:chOff x="6010275" y="1583258"/>
            <a:chExt cx="171450" cy="4267200"/>
          </a:xfrm>
        </p:grpSpPr>
        <p:cxnSp>
          <p:nvCxnSpPr>
            <p:cNvPr id="18" name="直接连接符 17"/>
            <p:cNvCxnSpPr>
              <a:stCxn id="19" idx="3"/>
              <a:endCxn id="23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42"/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Freeform 43"/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Freeform 44"/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2399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4" name="Oval 47"/>
          <p:cNvSpPr>
            <a:spLocks noChangeArrowheads="1"/>
          </p:cNvSpPr>
          <p:nvPr/>
        </p:nvSpPr>
        <p:spPr bwMode="auto">
          <a:xfrm>
            <a:off x="3621530" y="1921382"/>
            <a:ext cx="1653666" cy="16504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Oval 48"/>
          <p:cNvSpPr>
            <a:spLocks noChangeArrowheads="1"/>
          </p:cNvSpPr>
          <p:nvPr/>
        </p:nvSpPr>
        <p:spPr bwMode="auto">
          <a:xfrm>
            <a:off x="6266806" y="2526035"/>
            <a:ext cx="441189" cy="4411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altLang="zh-CN" sz="2799" dirty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A</a:t>
            </a:r>
            <a:endParaRPr lang="zh-CN" altLang="en-US" sz="2799" dirty="0">
              <a:solidFill>
                <a:prstClr val="white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49"/>
          <p:cNvSpPr>
            <a:spLocks/>
          </p:cNvSpPr>
          <p:nvPr/>
        </p:nvSpPr>
        <p:spPr bwMode="auto">
          <a:xfrm>
            <a:off x="3505678" y="3863885"/>
            <a:ext cx="3204175" cy="1885369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Oval 50"/>
          <p:cNvSpPr>
            <a:spLocks noChangeArrowheads="1"/>
          </p:cNvSpPr>
          <p:nvPr/>
        </p:nvSpPr>
        <p:spPr bwMode="auto">
          <a:xfrm>
            <a:off x="3621530" y="3979736"/>
            <a:ext cx="1653666" cy="1653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Oval 51"/>
          <p:cNvSpPr>
            <a:spLocks noChangeArrowheads="1"/>
          </p:cNvSpPr>
          <p:nvPr/>
        </p:nvSpPr>
        <p:spPr bwMode="auto">
          <a:xfrm>
            <a:off x="6266806" y="4584387"/>
            <a:ext cx="441189" cy="4443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altLang="zh-CN" sz="2799" dirty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C</a:t>
            </a:r>
            <a:endParaRPr lang="zh-CN" altLang="en-US" sz="2799" dirty="0">
              <a:solidFill>
                <a:prstClr val="white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Freeform 54"/>
          <p:cNvSpPr>
            <a:spLocks/>
          </p:cNvSpPr>
          <p:nvPr/>
        </p:nvSpPr>
        <p:spPr bwMode="auto">
          <a:xfrm>
            <a:off x="6157572" y="2835501"/>
            <a:ext cx="3204175" cy="1880606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Oval 55"/>
          <p:cNvSpPr>
            <a:spLocks noChangeArrowheads="1"/>
          </p:cNvSpPr>
          <p:nvPr/>
        </p:nvSpPr>
        <p:spPr bwMode="auto">
          <a:xfrm>
            <a:off x="7592230" y="2951353"/>
            <a:ext cx="1653666" cy="16520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Oval 56"/>
          <p:cNvSpPr>
            <a:spLocks noChangeArrowheads="1"/>
          </p:cNvSpPr>
          <p:nvPr/>
        </p:nvSpPr>
        <p:spPr bwMode="auto">
          <a:xfrm>
            <a:off x="6266806" y="3554417"/>
            <a:ext cx="441189" cy="444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altLang="zh-CN" sz="2799" dirty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B</a:t>
            </a:r>
            <a:endParaRPr lang="zh-CN" altLang="en-US" sz="2799" dirty="0">
              <a:solidFill>
                <a:prstClr val="white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Oval 57"/>
          <p:cNvSpPr>
            <a:spLocks noChangeArrowheads="1"/>
          </p:cNvSpPr>
          <p:nvPr/>
        </p:nvSpPr>
        <p:spPr bwMode="auto">
          <a:xfrm>
            <a:off x="7592230" y="5012879"/>
            <a:ext cx="1653666" cy="1648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Oval 59"/>
          <p:cNvSpPr>
            <a:spLocks noChangeArrowheads="1"/>
          </p:cNvSpPr>
          <p:nvPr/>
        </p:nvSpPr>
        <p:spPr bwMode="auto">
          <a:xfrm>
            <a:off x="6266806" y="5615941"/>
            <a:ext cx="441189" cy="442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218804"/>
            <a:r>
              <a:rPr lang="en-US" altLang="zh-CN" sz="2799" dirty="0">
                <a:solidFill>
                  <a:prstClr val="white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D</a:t>
            </a:r>
            <a:endParaRPr lang="zh-CN" altLang="en-US" sz="2799" dirty="0">
              <a:solidFill>
                <a:prstClr val="white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4087796" y="2274884"/>
            <a:ext cx="911259" cy="86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/>
            <a:r>
              <a:rPr lang="zh-CN" altLang="en-US" sz="27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799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8066021" y="3367506"/>
            <a:ext cx="850503" cy="86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/>
            <a:r>
              <a:rPr lang="zh-CN" altLang="en-US" sz="27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799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4125792" y="4399065"/>
            <a:ext cx="865542" cy="86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/>
            <a:r>
              <a:rPr lang="zh-CN" altLang="en-US" sz="27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799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8078311" y="5427446"/>
            <a:ext cx="884190" cy="86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804"/>
            <a:r>
              <a:rPr lang="zh-CN" altLang="en-US" sz="2799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799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4F7BE5F-8B62-44DB-888B-EE28D5A36C7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B19E2AF-3BF0-43EA-98A9-1141268B9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DE9D4675-2777-4C11-B400-0A4DD55CF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853590B5-36F5-41DC-8E8E-3518C5CC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71C17E2D-6949-4498-9DB4-8DB4F4623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959E109-368C-4E45-A6DB-7CBD1EE55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DF77F45-74BE-471F-9738-D90457DA4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D666E99E-C4D7-4650-9B00-FE479614F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F13E987-4B2C-4C4A-93E1-2EA6A2E11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B0F56F5F-64BE-4A72-84BD-5E118A67D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F5C8FE16-A2A4-4D27-80B7-9C804BE93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CB1935F-9450-490C-AAE9-FC832E5DA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7A1ABE92-8DC6-46FB-B0A0-5D101F8C3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09005D0F-EDE2-417F-AEF2-F6D62E4CA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A2637FD-2E76-44CF-9674-89CA2C60F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436FF2AB-5731-4662-8736-23DEECD06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363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6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1"/>
          <p:cNvSpPr>
            <a:spLocks/>
          </p:cNvSpPr>
          <p:nvPr/>
        </p:nvSpPr>
        <p:spPr>
          <a:xfrm>
            <a:off x="4126325" y="2609362"/>
            <a:ext cx="1804366" cy="2302500"/>
          </a:xfrm>
          <a:prstGeom prst="rect">
            <a:avLst/>
          </a:prstGeom>
          <a:blipFill>
            <a:blip r:embed="rId3"/>
            <a:stretch>
              <a:fillRect l="-52728" r="-48158" b="-9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2" tIns="45706" rIns="91412" bIns="45706" rtlCol="0" anchor="ctr"/>
          <a:lstStyle/>
          <a:p>
            <a:pPr algn="ctr" defTabSz="1218804">
              <a:defRPr/>
            </a:pPr>
            <a:endParaRPr lang="id-ID" sz="2399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4021658" y="2405417"/>
            <a:ext cx="2101994" cy="2725131"/>
            <a:chOff x="2846388" y="1457325"/>
            <a:chExt cx="3443287" cy="4464050"/>
          </a:xfrm>
        </p:grpSpPr>
        <p:sp>
          <p:nvSpPr>
            <p:cNvPr id="8" name="Freeform 14"/>
            <p:cNvSpPr>
              <a:spLocks noEditPoints="1"/>
            </p:cNvSpPr>
            <p:nvPr/>
          </p:nvSpPr>
          <p:spPr bwMode="auto">
            <a:xfrm>
              <a:off x="2846388" y="1457325"/>
              <a:ext cx="3443287" cy="4464050"/>
            </a:xfrm>
            <a:custGeom>
              <a:avLst/>
              <a:gdLst>
                <a:gd name="T0" fmla="*/ 1276 w 1344"/>
                <a:gd name="T1" fmla="*/ 0 h 1743"/>
                <a:gd name="T2" fmla="*/ 68 w 1344"/>
                <a:gd name="T3" fmla="*/ 0 h 1743"/>
                <a:gd name="T4" fmla="*/ 0 w 1344"/>
                <a:gd name="T5" fmla="*/ 68 h 1743"/>
                <a:gd name="T6" fmla="*/ 0 w 1344"/>
                <a:gd name="T7" fmla="*/ 1675 h 1743"/>
                <a:gd name="T8" fmla="*/ 68 w 1344"/>
                <a:gd name="T9" fmla="*/ 1743 h 1743"/>
                <a:gd name="T10" fmla="*/ 1276 w 1344"/>
                <a:gd name="T11" fmla="*/ 1743 h 1743"/>
                <a:gd name="T12" fmla="*/ 1344 w 1344"/>
                <a:gd name="T13" fmla="*/ 1675 h 1743"/>
                <a:gd name="T14" fmla="*/ 1344 w 1344"/>
                <a:gd name="T15" fmla="*/ 68 h 1743"/>
                <a:gd name="T16" fmla="*/ 1276 w 1344"/>
                <a:gd name="T17" fmla="*/ 0 h 1743"/>
                <a:gd name="T18" fmla="*/ 1220 w 1344"/>
                <a:gd name="T19" fmla="*/ 1595 h 1743"/>
                <a:gd name="T20" fmla="*/ 124 w 1344"/>
                <a:gd name="T21" fmla="*/ 1595 h 1743"/>
                <a:gd name="T22" fmla="*/ 124 w 1344"/>
                <a:gd name="T23" fmla="*/ 132 h 1743"/>
                <a:gd name="T24" fmla="*/ 1220 w 1344"/>
                <a:gd name="T25" fmla="*/ 132 h 1743"/>
                <a:gd name="T26" fmla="*/ 1220 w 1344"/>
                <a:gd name="T27" fmla="*/ 1595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4" h="1743">
                  <a:moveTo>
                    <a:pt x="127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675"/>
                    <a:pt x="0" y="1675"/>
                    <a:pt x="0" y="1675"/>
                  </a:cubicBezTo>
                  <a:cubicBezTo>
                    <a:pt x="0" y="1713"/>
                    <a:pt x="31" y="1743"/>
                    <a:pt x="68" y="1743"/>
                  </a:cubicBezTo>
                  <a:cubicBezTo>
                    <a:pt x="1276" y="1743"/>
                    <a:pt x="1276" y="1743"/>
                    <a:pt x="1276" y="1743"/>
                  </a:cubicBezTo>
                  <a:cubicBezTo>
                    <a:pt x="1313" y="1743"/>
                    <a:pt x="1344" y="1713"/>
                    <a:pt x="1344" y="1675"/>
                  </a:cubicBezTo>
                  <a:cubicBezTo>
                    <a:pt x="1344" y="68"/>
                    <a:pt x="1344" y="68"/>
                    <a:pt x="1344" y="68"/>
                  </a:cubicBezTo>
                  <a:cubicBezTo>
                    <a:pt x="1344" y="31"/>
                    <a:pt x="1313" y="0"/>
                    <a:pt x="1276" y="0"/>
                  </a:cubicBezTo>
                  <a:close/>
                  <a:moveTo>
                    <a:pt x="1220" y="1595"/>
                  </a:moveTo>
                  <a:cubicBezTo>
                    <a:pt x="124" y="1595"/>
                    <a:pt x="124" y="1595"/>
                    <a:pt x="124" y="1595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20" y="132"/>
                    <a:pt x="1220" y="132"/>
                    <a:pt x="1220" y="132"/>
                  </a:cubicBezTo>
                  <a:lnTo>
                    <a:pt x="1220" y="159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4481513" y="5624513"/>
              <a:ext cx="174625" cy="174625"/>
            </a:xfrm>
            <a:prstGeom prst="ellipse">
              <a:avLst/>
            </a:prstGeom>
            <a:solidFill>
              <a:srgbClr val="44546A">
                <a:lumMod val="50000"/>
              </a:srgbClr>
            </a:solidFill>
            <a:ln w="12700">
              <a:solidFill>
                <a:srgbClr val="44546A">
                  <a:lumMod val="75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4531997" y="1582110"/>
              <a:ext cx="76835" cy="84518"/>
            </a:xfrm>
            <a:prstGeom prst="ellipse">
              <a:avLst/>
            </a:prstGeom>
            <a:solidFill>
              <a:srgbClr val="4454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11" name="Group 14"/>
          <p:cNvGrpSpPr/>
          <p:nvPr/>
        </p:nvGrpSpPr>
        <p:grpSpPr>
          <a:xfrm rot="5400000">
            <a:off x="5715443" y="3162275"/>
            <a:ext cx="2101994" cy="2725131"/>
            <a:chOff x="2846388" y="1457325"/>
            <a:chExt cx="3443287" cy="4464050"/>
          </a:xfrm>
        </p:grpSpPr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846388" y="1457325"/>
              <a:ext cx="3443287" cy="4464050"/>
            </a:xfrm>
            <a:custGeom>
              <a:avLst/>
              <a:gdLst>
                <a:gd name="T0" fmla="*/ 1276 w 1344"/>
                <a:gd name="T1" fmla="*/ 0 h 1743"/>
                <a:gd name="T2" fmla="*/ 68 w 1344"/>
                <a:gd name="T3" fmla="*/ 0 h 1743"/>
                <a:gd name="T4" fmla="*/ 0 w 1344"/>
                <a:gd name="T5" fmla="*/ 68 h 1743"/>
                <a:gd name="T6" fmla="*/ 0 w 1344"/>
                <a:gd name="T7" fmla="*/ 1675 h 1743"/>
                <a:gd name="T8" fmla="*/ 68 w 1344"/>
                <a:gd name="T9" fmla="*/ 1743 h 1743"/>
                <a:gd name="T10" fmla="*/ 1276 w 1344"/>
                <a:gd name="T11" fmla="*/ 1743 h 1743"/>
                <a:gd name="T12" fmla="*/ 1344 w 1344"/>
                <a:gd name="T13" fmla="*/ 1675 h 1743"/>
                <a:gd name="T14" fmla="*/ 1344 w 1344"/>
                <a:gd name="T15" fmla="*/ 68 h 1743"/>
                <a:gd name="T16" fmla="*/ 1276 w 1344"/>
                <a:gd name="T17" fmla="*/ 0 h 1743"/>
                <a:gd name="T18" fmla="*/ 1220 w 1344"/>
                <a:gd name="T19" fmla="*/ 1595 h 1743"/>
                <a:gd name="T20" fmla="*/ 124 w 1344"/>
                <a:gd name="T21" fmla="*/ 1595 h 1743"/>
                <a:gd name="T22" fmla="*/ 124 w 1344"/>
                <a:gd name="T23" fmla="*/ 132 h 1743"/>
                <a:gd name="T24" fmla="*/ 1220 w 1344"/>
                <a:gd name="T25" fmla="*/ 132 h 1743"/>
                <a:gd name="T26" fmla="*/ 1220 w 1344"/>
                <a:gd name="T27" fmla="*/ 1595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4" h="1743">
                  <a:moveTo>
                    <a:pt x="127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675"/>
                    <a:pt x="0" y="1675"/>
                    <a:pt x="0" y="1675"/>
                  </a:cubicBezTo>
                  <a:cubicBezTo>
                    <a:pt x="0" y="1713"/>
                    <a:pt x="31" y="1743"/>
                    <a:pt x="68" y="1743"/>
                  </a:cubicBezTo>
                  <a:cubicBezTo>
                    <a:pt x="1276" y="1743"/>
                    <a:pt x="1276" y="1743"/>
                    <a:pt x="1276" y="1743"/>
                  </a:cubicBezTo>
                  <a:cubicBezTo>
                    <a:pt x="1313" y="1743"/>
                    <a:pt x="1344" y="1713"/>
                    <a:pt x="1344" y="1675"/>
                  </a:cubicBezTo>
                  <a:cubicBezTo>
                    <a:pt x="1344" y="68"/>
                    <a:pt x="1344" y="68"/>
                    <a:pt x="1344" y="68"/>
                  </a:cubicBezTo>
                  <a:cubicBezTo>
                    <a:pt x="1344" y="31"/>
                    <a:pt x="1313" y="0"/>
                    <a:pt x="1276" y="0"/>
                  </a:cubicBezTo>
                  <a:close/>
                  <a:moveTo>
                    <a:pt x="1220" y="1595"/>
                  </a:moveTo>
                  <a:cubicBezTo>
                    <a:pt x="124" y="1595"/>
                    <a:pt x="124" y="1595"/>
                    <a:pt x="124" y="1595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20" y="132"/>
                    <a:pt x="1220" y="132"/>
                    <a:pt x="1220" y="132"/>
                  </a:cubicBezTo>
                  <a:lnTo>
                    <a:pt x="1220" y="1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4481513" y="5624513"/>
              <a:ext cx="174625" cy="174625"/>
            </a:xfrm>
            <a:prstGeom prst="ellipse">
              <a:avLst/>
            </a:prstGeom>
            <a:solidFill>
              <a:srgbClr val="44546A">
                <a:lumMod val="50000"/>
              </a:srgbClr>
            </a:solidFill>
            <a:ln w="12700">
              <a:solidFill>
                <a:srgbClr val="44546A">
                  <a:lumMod val="75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531997" y="1582110"/>
              <a:ext cx="76835" cy="84518"/>
            </a:xfrm>
            <a:prstGeom prst="ellipse">
              <a:avLst/>
            </a:prstGeom>
            <a:solidFill>
              <a:srgbClr val="4454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en-US" sz="2399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16" name="Freeform 198"/>
          <p:cNvSpPr>
            <a:spLocks noChangeAspect="1" noEditPoints="1"/>
          </p:cNvSpPr>
          <p:nvPr/>
        </p:nvSpPr>
        <p:spPr bwMode="auto">
          <a:xfrm>
            <a:off x="8443361" y="3914012"/>
            <a:ext cx="414319" cy="383612"/>
          </a:xfrm>
          <a:custGeom>
            <a:avLst/>
            <a:gdLst>
              <a:gd name="T0" fmla="*/ 389 w 404"/>
              <a:gd name="T1" fmla="*/ 231 h 340"/>
              <a:gd name="T2" fmla="*/ 325 w 404"/>
              <a:gd name="T3" fmla="*/ 188 h 340"/>
              <a:gd name="T4" fmla="*/ 286 w 404"/>
              <a:gd name="T5" fmla="*/ 188 h 340"/>
              <a:gd name="T6" fmla="*/ 354 w 404"/>
              <a:gd name="T7" fmla="*/ 240 h 340"/>
              <a:gd name="T8" fmla="*/ 283 w 404"/>
              <a:gd name="T9" fmla="*/ 240 h 340"/>
              <a:gd name="T10" fmla="*/ 278 w 404"/>
              <a:gd name="T11" fmla="*/ 243 h 340"/>
              <a:gd name="T12" fmla="*/ 262 w 404"/>
              <a:gd name="T13" fmla="*/ 287 h 340"/>
              <a:gd name="T14" fmla="*/ 142 w 404"/>
              <a:gd name="T15" fmla="*/ 287 h 340"/>
              <a:gd name="T16" fmla="*/ 126 w 404"/>
              <a:gd name="T17" fmla="*/ 243 h 340"/>
              <a:gd name="T18" fmla="*/ 121 w 404"/>
              <a:gd name="T19" fmla="*/ 240 h 340"/>
              <a:gd name="T20" fmla="*/ 50 w 404"/>
              <a:gd name="T21" fmla="*/ 240 h 340"/>
              <a:gd name="T22" fmla="*/ 118 w 404"/>
              <a:gd name="T23" fmla="*/ 188 h 340"/>
              <a:gd name="T24" fmla="*/ 79 w 404"/>
              <a:gd name="T25" fmla="*/ 188 h 340"/>
              <a:gd name="T26" fmla="*/ 15 w 404"/>
              <a:gd name="T27" fmla="*/ 231 h 340"/>
              <a:gd name="T28" fmla="*/ 2 w 404"/>
              <a:gd name="T29" fmla="*/ 260 h 340"/>
              <a:gd name="T30" fmla="*/ 14 w 404"/>
              <a:gd name="T31" fmla="*/ 321 h 340"/>
              <a:gd name="T32" fmla="*/ 39 w 404"/>
              <a:gd name="T33" fmla="*/ 340 h 340"/>
              <a:gd name="T34" fmla="*/ 365 w 404"/>
              <a:gd name="T35" fmla="*/ 340 h 340"/>
              <a:gd name="T36" fmla="*/ 390 w 404"/>
              <a:gd name="T37" fmla="*/ 321 h 340"/>
              <a:gd name="T38" fmla="*/ 401 w 404"/>
              <a:gd name="T39" fmla="*/ 260 h 340"/>
              <a:gd name="T40" fmla="*/ 389 w 404"/>
              <a:gd name="T41" fmla="*/ 231 h 340"/>
              <a:gd name="T42" fmla="*/ 306 w 404"/>
              <a:gd name="T43" fmla="*/ 102 h 340"/>
              <a:gd name="T44" fmla="*/ 240 w 404"/>
              <a:gd name="T45" fmla="*/ 102 h 340"/>
              <a:gd name="T46" fmla="*/ 240 w 404"/>
              <a:gd name="T47" fmla="*/ 0 h 340"/>
              <a:gd name="T48" fmla="*/ 164 w 404"/>
              <a:gd name="T49" fmla="*/ 0 h 340"/>
              <a:gd name="T50" fmla="*/ 164 w 404"/>
              <a:gd name="T51" fmla="*/ 102 h 340"/>
              <a:gd name="T52" fmla="*/ 98 w 404"/>
              <a:gd name="T53" fmla="*/ 102 h 340"/>
              <a:gd name="T54" fmla="*/ 202 w 404"/>
              <a:gd name="T55" fmla="*/ 200 h 340"/>
              <a:gd name="T56" fmla="*/ 306 w 404"/>
              <a:gd name="T57" fmla="*/ 102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4" h="340">
                <a:moveTo>
                  <a:pt x="389" y="231"/>
                </a:moveTo>
                <a:cubicBezTo>
                  <a:pt x="325" y="188"/>
                  <a:pt x="325" y="188"/>
                  <a:pt x="325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354" y="240"/>
                  <a:pt x="354" y="240"/>
                  <a:pt x="354" y="240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1" y="240"/>
                  <a:pt x="279" y="241"/>
                  <a:pt x="278" y="243"/>
                </a:cubicBezTo>
                <a:cubicBezTo>
                  <a:pt x="262" y="287"/>
                  <a:pt x="262" y="287"/>
                  <a:pt x="262" y="287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26" y="243"/>
                  <a:pt x="126" y="243"/>
                  <a:pt x="126" y="243"/>
                </a:cubicBezTo>
                <a:cubicBezTo>
                  <a:pt x="125" y="241"/>
                  <a:pt x="123" y="240"/>
                  <a:pt x="121" y="240"/>
                </a:cubicBezTo>
                <a:cubicBezTo>
                  <a:pt x="50" y="240"/>
                  <a:pt x="50" y="240"/>
                  <a:pt x="50" y="240"/>
                </a:cubicBezTo>
                <a:cubicBezTo>
                  <a:pt x="118" y="188"/>
                  <a:pt x="118" y="188"/>
                  <a:pt x="118" y="188"/>
                </a:cubicBezTo>
                <a:cubicBezTo>
                  <a:pt x="79" y="188"/>
                  <a:pt x="79" y="188"/>
                  <a:pt x="79" y="188"/>
                </a:cubicBezTo>
                <a:cubicBezTo>
                  <a:pt x="15" y="231"/>
                  <a:pt x="15" y="231"/>
                  <a:pt x="15" y="231"/>
                </a:cubicBezTo>
                <a:cubicBezTo>
                  <a:pt x="5" y="236"/>
                  <a:pt x="0" y="249"/>
                  <a:pt x="2" y="260"/>
                </a:cubicBezTo>
                <a:cubicBezTo>
                  <a:pt x="14" y="321"/>
                  <a:pt x="14" y="321"/>
                  <a:pt x="14" y="321"/>
                </a:cubicBezTo>
                <a:cubicBezTo>
                  <a:pt x="16" y="331"/>
                  <a:pt x="27" y="340"/>
                  <a:pt x="39" y="340"/>
                </a:cubicBezTo>
                <a:cubicBezTo>
                  <a:pt x="365" y="340"/>
                  <a:pt x="365" y="340"/>
                  <a:pt x="365" y="340"/>
                </a:cubicBezTo>
                <a:cubicBezTo>
                  <a:pt x="376" y="340"/>
                  <a:pt x="387" y="331"/>
                  <a:pt x="390" y="321"/>
                </a:cubicBezTo>
                <a:cubicBezTo>
                  <a:pt x="401" y="260"/>
                  <a:pt x="401" y="260"/>
                  <a:pt x="401" y="260"/>
                </a:cubicBezTo>
                <a:cubicBezTo>
                  <a:pt x="404" y="249"/>
                  <a:pt x="398" y="236"/>
                  <a:pt x="389" y="231"/>
                </a:cubicBezTo>
                <a:close/>
                <a:moveTo>
                  <a:pt x="306" y="102"/>
                </a:moveTo>
                <a:cubicBezTo>
                  <a:pt x="240" y="102"/>
                  <a:pt x="240" y="102"/>
                  <a:pt x="240" y="102"/>
                </a:cubicBezTo>
                <a:cubicBezTo>
                  <a:pt x="240" y="0"/>
                  <a:pt x="240" y="0"/>
                  <a:pt x="24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202" y="200"/>
                  <a:pt x="202" y="200"/>
                  <a:pt x="202" y="200"/>
                </a:cubicBezTo>
                <a:lnTo>
                  <a:pt x="306" y="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" name="Freeform 203"/>
          <p:cNvSpPr>
            <a:spLocks noChangeAspect="1"/>
          </p:cNvSpPr>
          <p:nvPr/>
        </p:nvSpPr>
        <p:spPr bwMode="auto">
          <a:xfrm>
            <a:off x="8426642" y="4567485"/>
            <a:ext cx="309651" cy="399987"/>
          </a:xfrm>
          <a:custGeom>
            <a:avLst/>
            <a:gdLst>
              <a:gd name="T0" fmla="*/ 88 w 302"/>
              <a:gd name="T1" fmla="*/ 46 h 390"/>
              <a:gd name="T2" fmla="*/ 88 w 302"/>
              <a:gd name="T3" fmla="*/ 284 h 390"/>
              <a:gd name="T4" fmla="*/ 45 w 302"/>
              <a:gd name="T5" fmla="*/ 288 h 390"/>
              <a:gd name="T6" fmla="*/ 9 w 302"/>
              <a:gd name="T7" fmla="*/ 355 h 390"/>
              <a:gd name="T8" fmla="*/ 77 w 302"/>
              <a:gd name="T9" fmla="*/ 378 h 390"/>
              <a:gd name="T10" fmla="*/ 124 w 302"/>
              <a:gd name="T11" fmla="*/ 322 h 390"/>
              <a:gd name="T12" fmla="*/ 124 w 302"/>
              <a:gd name="T13" fmla="*/ 126 h 390"/>
              <a:gd name="T14" fmla="*/ 266 w 302"/>
              <a:gd name="T15" fmla="*/ 93 h 390"/>
              <a:gd name="T16" fmla="*/ 266 w 302"/>
              <a:gd name="T17" fmla="*/ 244 h 390"/>
              <a:gd name="T18" fmla="*/ 223 w 302"/>
              <a:gd name="T19" fmla="*/ 248 h 390"/>
              <a:gd name="T20" fmla="*/ 187 w 302"/>
              <a:gd name="T21" fmla="*/ 315 h 390"/>
              <a:gd name="T22" fmla="*/ 255 w 302"/>
              <a:gd name="T23" fmla="*/ 338 h 390"/>
              <a:gd name="T24" fmla="*/ 302 w 302"/>
              <a:gd name="T25" fmla="*/ 282 h 390"/>
              <a:gd name="T26" fmla="*/ 302 w 302"/>
              <a:gd name="T27" fmla="*/ 0 h 390"/>
              <a:gd name="T28" fmla="*/ 88 w 302"/>
              <a:gd name="T29" fmla="*/ 46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2" h="390">
                <a:moveTo>
                  <a:pt x="88" y="46"/>
                </a:moveTo>
                <a:cubicBezTo>
                  <a:pt x="88" y="284"/>
                  <a:pt x="88" y="284"/>
                  <a:pt x="88" y="284"/>
                </a:cubicBezTo>
                <a:cubicBezTo>
                  <a:pt x="75" y="281"/>
                  <a:pt x="60" y="282"/>
                  <a:pt x="45" y="288"/>
                </a:cubicBezTo>
                <a:cubicBezTo>
                  <a:pt x="11" y="300"/>
                  <a:pt x="0" y="330"/>
                  <a:pt x="9" y="355"/>
                </a:cubicBezTo>
                <a:cubicBezTo>
                  <a:pt x="17" y="380"/>
                  <a:pt x="44" y="390"/>
                  <a:pt x="77" y="378"/>
                </a:cubicBezTo>
                <a:cubicBezTo>
                  <a:pt x="106" y="367"/>
                  <a:pt x="124" y="344"/>
                  <a:pt x="124" y="322"/>
                </a:cubicBezTo>
                <a:cubicBezTo>
                  <a:pt x="124" y="322"/>
                  <a:pt x="124" y="196"/>
                  <a:pt x="124" y="126"/>
                </a:cubicBezTo>
                <a:cubicBezTo>
                  <a:pt x="266" y="93"/>
                  <a:pt x="266" y="93"/>
                  <a:pt x="266" y="93"/>
                </a:cubicBezTo>
                <a:cubicBezTo>
                  <a:pt x="266" y="244"/>
                  <a:pt x="266" y="244"/>
                  <a:pt x="266" y="244"/>
                </a:cubicBezTo>
                <a:cubicBezTo>
                  <a:pt x="253" y="241"/>
                  <a:pt x="238" y="242"/>
                  <a:pt x="223" y="248"/>
                </a:cubicBezTo>
                <a:cubicBezTo>
                  <a:pt x="189" y="260"/>
                  <a:pt x="178" y="290"/>
                  <a:pt x="187" y="315"/>
                </a:cubicBezTo>
                <a:cubicBezTo>
                  <a:pt x="195" y="340"/>
                  <a:pt x="222" y="350"/>
                  <a:pt x="255" y="338"/>
                </a:cubicBezTo>
                <a:cubicBezTo>
                  <a:pt x="284" y="327"/>
                  <a:pt x="302" y="304"/>
                  <a:pt x="302" y="282"/>
                </a:cubicBezTo>
                <a:cubicBezTo>
                  <a:pt x="302" y="0"/>
                  <a:pt x="302" y="0"/>
                  <a:pt x="302" y="0"/>
                </a:cubicBezTo>
                <a:lnTo>
                  <a:pt x="88" y="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8" name="Freeform 219"/>
          <p:cNvSpPr>
            <a:spLocks noChangeAspect="1" noEditPoints="1"/>
          </p:cNvSpPr>
          <p:nvPr/>
        </p:nvSpPr>
        <p:spPr bwMode="auto">
          <a:xfrm>
            <a:off x="8426641" y="2591471"/>
            <a:ext cx="363885" cy="363885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9" name="Freeform 214"/>
          <p:cNvSpPr>
            <a:spLocks noChangeAspect="1" noEditPoints="1"/>
          </p:cNvSpPr>
          <p:nvPr/>
        </p:nvSpPr>
        <p:spPr bwMode="auto">
          <a:xfrm>
            <a:off x="8439451" y="3222908"/>
            <a:ext cx="384188" cy="384188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0" name="Freeform 198"/>
          <p:cNvSpPr>
            <a:spLocks noChangeAspect="1" noEditPoints="1"/>
          </p:cNvSpPr>
          <p:nvPr/>
        </p:nvSpPr>
        <p:spPr bwMode="auto">
          <a:xfrm>
            <a:off x="3323931" y="3870389"/>
            <a:ext cx="414319" cy="383612"/>
          </a:xfrm>
          <a:custGeom>
            <a:avLst/>
            <a:gdLst>
              <a:gd name="T0" fmla="*/ 389 w 404"/>
              <a:gd name="T1" fmla="*/ 231 h 340"/>
              <a:gd name="T2" fmla="*/ 325 w 404"/>
              <a:gd name="T3" fmla="*/ 188 h 340"/>
              <a:gd name="T4" fmla="*/ 286 w 404"/>
              <a:gd name="T5" fmla="*/ 188 h 340"/>
              <a:gd name="T6" fmla="*/ 354 w 404"/>
              <a:gd name="T7" fmla="*/ 240 h 340"/>
              <a:gd name="T8" fmla="*/ 283 w 404"/>
              <a:gd name="T9" fmla="*/ 240 h 340"/>
              <a:gd name="T10" fmla="*/ 278 w 404"/>
              <a:gd name="T11" fmla="*/ 243 h 340"/>
              <a:gd name="T12" fmla="*/ 262 w 404"/>
              <a:gd name="T13" fmla="*/ 287 h 340"/>
              <a:gd name="T14" fmla="*/ 142 w 404"/>
              <a:gd name="T15" fmla="*/ 287 h 340"/>
              <a:gd name="T16" fmla="*/ 126 w 404"/>
              <a:gd name="T17" fmla="*/ 243 h 340"/>
              <a:gd name="T18" fmla="*/ 121 w 404"/>
              <a:gd name="T19" fmla="*/ 240 h 340"/>
              <a:gd name="T20" fmla="*/ 50 w 404"/>
              <a:gd name="T21" fmla="*/ 240 h 340"/>
              <a:gd name="T22" fmla="*/ 118 w 404"/>
              <a:gd name="T23" fmla="*/ 188 h 340"/>
              <a:gd name="T24" fmla="*/ 79 w 404"/>
              <a:gd name="T25" fmla="*/ 188 h 340"/>
              <a:gd name="T26" fmla="*/ 15 w 404"/>
              <a:gd name="T27" fmla="*/ 231 h 340"/>
              <a:gd name="T28" fmla="*/ 2 w 404"/>
              <a:gd name="T29" fmla="*/ 260 h 340"/>
              <a:gd name="T30" fmla="*/ 14 w 404"/>
              <a:gd name="T31" fmla="*/ 321 h 340"/>
              <a:gd name="T32" fmla="*/ 39 w 404"/>
              <a:gd name="T33" fmla="*/ 340 h 340"/>
              <a:gd name="T34" fmla="*/ 365 w 404"/>
              <a:gd name="T35" fmla="*/ 340 h 340"/>
              <a:gd name="T36" fmla="*/ 390 w 404"/>
              <a:gd name="T37" fmla="*/ 321 h 340"/>
              <a:gd name="T38" fmla="*/ 401 w 404"/>
              <a:gd name="T39" fmla="*/ 260 h 340"/>
              <a:gd name="T40" fmla="*/ 389 w 404"/>
              <a:gd name="T41" fmla="*/ 231 h 340"/>
              <a:gd name="T42" fmla="*/ 306 w 404"/>
              <a:gd name="T43" fmla="*/ 102 h 340"/>
              <a:gd name="T44" fmla="*/ 240 w 404"/>
              <a:gd name="T45" fmla="*/ 102 h 340"/>
              <a:gd name="T46" fmla="*/ 240 w 404"/>
              <a:gd name="T47" fmla="*/ 0 h 340"/>
              <a:gd name="T48" fmla="*/ 164 w 404"/>
              <a:gd name="T49" fmla="*/ 0 h 340"/>
              <a:gd name="T50" fmla="*/ 164 w 404"/>
              <a:gd name="T51" fmla="*/ 102 h 340"/>
              <a:gd name="T52" fmla="*/ 98 w 404"/>
              <a:gd name="T53" fmla="*/ 102 h 340"/>
              <a:gd name="T54" fmla="*/ 202 w 404"/>
              <a:gd name="T55" fmla="*/ 200 h 340"/>
              <a:gd name="T56" fmla="*/ 306 w 404"/>
              <a:gd name="T57" fmla="*/ 102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4" h="340">
                <a:moveTo>
                  <a:pt x="389" y="231"/>
                </a:moveTo>
                <a:cubicBezTo>
                  <a:pt x="325" y="188"/>
                  <a:pt x="325" y="188"/>
                  <a:pt x="325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354" y="240"/>
                  <a:pt x="354" y="240"/>
                  <a:pt x="354" y="240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1" y="240"/>
                  <a:pt x="279" y="241"/>
                  <a:pt x="278" y="243"/>
                </a:cubicBezTo>
                <a:cubicBezTo>
                  <a:pt x="262" y="287"/>
                  <a:pt x="262" y="287"/>
                  <a:pt x="262" y="287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26" y="243"/>
                  <a:pt x="126" y="243"/>
                  <a:pt x="126" y="243"/>
                </a:cubicBezTo>
                <a:cubicBezTo>
                  <a:pt x="125" y="241"/>
                  <a:pt x="123" y="240"/>
                  <a:pt x="121" y="240"/>
                </a:cubicBezTo>
                <a:cubicBezTo>
                  <a:pt x="50" y="240"/>
                  <a:pt x="50" y="240"/>
                  <a:pt x="50" y="240"/>
                </a:cubicBezTo>
                <a:cubicBezTo>
                  <a:pt x="118" y="188"/>
                  <a:pt x="118" y="188"/>
                  <a:pt x="118" y="188"/>
                </a:cubicBezTo>
                <a:cubicBezTo>
                  <a:pt x="79" y="188"/>
                  <a:pt x="79" y="188"/>
                  <a:pt x="79" y="188"/>
                </a:cubicBezTo>
                <a:cubicBezTo>
                  <a:pt x="15" y="231"/>
                  <a:pt x="15" y="231"/>
                  <a:pt x="15" y="231"/>
                </a:cubicBezTo>
                <a:cubicBezTo>
                  <a:pt x="5" y="236"/>
                  <a:pt x="0" y="249"/>
                  <a:pt x="2" y="260"/>
                </a:cubicBezTo>
                <a:cubicBezTo>
                  <a:pt x="14" y="321"/>
                  <a:pt x="14" y="321"/>
                  <a:pt x="14" y="321"/>
                </a:cubicBezTo>
                <a:cubicBezTo>
                  <a:pt x="16" y="331"/>
                  <a:pt x="27" y="340"/>
                  <a:pt x="39" y="340"/>
                </a:cubicBezTo>
                <a:cubicBezTo>
                  <a:pt x="365" y="340"/>
                  <a:pt x="365" y="340"/>
                  <a:pt x="365" y="340"/>
                </a:cubicBezTo>
                <a:cubicBezTo>
                  <a:pt x="376" y="340"/>
                  <a:pt x="387" y="331"/>
                  <a:pt x="390" y="321"/>
                </a:cubicBezTo>
                <a:cubicBezTo>
                  <a:pt x="401" y="260"/>
                  <a:pt x="401" y="260"/>
                  <a:pt x="401" y="260"/>
                </a:cubicBezTo>
                <a:cubicBezTo>
                  <a:pt x="404" y="249"/>
                  <a:pt x="398" y="236"/>
                  <a:pt x="389" y="231"/>
                </a:cubicBezTo>
                <a:close/>
                <a:moveTo>
                  <a:pt x="306" y="102"/>
                </a:moveTo>
                <a:cubicBezTo>
                  <a:pt x="240" y="102"/>
                  <a:pt x="240" y="102"/>
                  <a:pt x="240" y="102"/>
                </a:cubicBezTo>
                <a:cubicBezTo>
                  <a:pt x="240" y="0"/>
                  <a:pt x="240" y="0"/>
                  <a:pt x="24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202" y="200"/>
                  <a:pt x="202" y="200"/>
                  <a:pt x="202" y="200"/>
                </a:cubicBezTo>
                <a:lnTo>
                  <a:pt x="306" y="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5" name="Freeform 203"/>
          <p:cNvSpPr>
            <a:spLocks noChangeAspect="1"/>
          </p:cNvSpPr>
          <p:nvPr/>
        </p:nvSpPr>
        <p:spPr bwMode="auto">
          <a:xfrm>
            <a:off x="3323930" y="4511879"/>
            <a:ext cx="309651" cy="399987"/>
          </a:xfrm>
          <a:custGeom>
            <a:avLst/>
            <a:gdLst>
              <a:gd name="T0" fmla="*/ 88 w 302"/>
              <a:gd name="T1" fmla="*/ 46 h 390"/>
              <a:gd name="T2" fmla="*/ 88 w 302"/>
              <a:gd name="T3" fmla="*/ 284 h 390"/>
              <a:gd name="T4" fmla="*/ 45 w 302"/>
              <a:gd name="T5" fmla="*/ 288 h 390"/>
              <a:gd name="T6" fmla="*/ 9 w 302"/>
              <a:gd name="T7" fmla="*/ 355 h 390"/>
              <a:gd name="T8" fmla="*/ 77 w 302"/>
              <a:gd name="T9" fmla="*/ 378 h 390"/>
              <a:gd name="T10" fmla="*/ 124 w 302"/>
              <a:gd name="T11" fmla="*/ 322 h 390"/>
              <a:gd name="T12" fmla="*/ 124 w 302"/>
              <a:gd name="T13" fmla="*/ 126 h 390"/>
              <a:gd name="T14" fmla="*/ 266 w 302"/>
              <a:gd name="T15" fmla="*/ 93 h 390"/>
              <a:gd name="T16" fmla="*/ 266 w 302"/>
              <a:gd name="T17" fmla="*/ 244 h 390"/>
              <a:gd name="T18" fmla="*/ 223 w 302"/>
              <a:gd name="T19" fmla="*/ 248 h 390"/>
              <a:gd name="T20" fmla="*/ 187 w 302"/>
              <a:gd name="T21" fmla="*/ 315 h 390"/>
              <a:gd name="T22" fmla="*/ 255 w 302"/>
              <a:gd name="T23" fmla="*/ 338 h 390"/>
              <a:gd name="T24" fmla="*/ 302 w 302"/>
              <a:gd name="T25" fmla="*/ 282 h 390"/>
              <a:gd name="T26" fmla="*/ 302 w 302"/>
              <a:gd name="T27" fmla="*/ 0 h 390"/>
              <a:gd name="T28" fmla="*/ 88 w 302"/>
              <a:gd name="T29" fmla="*/ 46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2" h="390">
                <a:moveTo>
                  <a:pt x="88" y="46"/>
                </a:moveTo>
                <a:cubicBezTo>
                  <a:pt x="88" y="284"/>
                  <a:pt x="88" y="284"/>
                  <a:pt x="88" y="284"/>
                </a:cubicBezTo>
                <a:cubicBezTo>
                  <a:pt x="75" y="281"/>
                  <a:pt x="60" y="282"/>
                  <a:pt x="45" y="288"/>
                </a:cubicBezTo>
                <a:cubicBezTo>
                  <a:pt x="11" y="300"/>
                  <a:pt x="0" y="330"/>
                  <a:pt x="9" y="355"/>
                </a:cubicBezTo>
                <a:cubicBezTo>
                  <a:pt x="17" y="380"/>
                  <a:pt x="44" y="390"/>
                  <a:pt x="77" y="378"/>
                </a:cubicBezTo>
                <a:cubicBezTo>
                  <a:pt x="106" y="367"/>
                  <a:pt x="124" y="344"/>
                  <a:pt x="124" y="322"/>
                </a:cubicBezTo>
                <a:cubicBezTo>
                  <a:pt x="124" y="322"/>
                  <a:pt x="124" y="196"/>
                  <a:pt x="124" y="126"/>
                </a:cubicBezTo>
                <a:cubicBezTo>
                  <a:pt x="266" y="93"/>
                  <a:pt x="266" y="93"/>
                  <a:pt x="266" y="93"/>
                </a:cubicBezTo>
                <a:cubicBezTo>
                  <a:pt x="266" y="244"/>
                  <a:pt x="266" y="244"/>
                  <a:pt x="266" y="244"/>
                </a:cubicBezTo>
                <a:cubicBezTo>
                  <a:pt x="253" y="241"/>
                  <a:pt x="238" y="242"/>
                  <a:pt x="223" y="248"/>
                </a:cubicBezTo>
                <a:cubicBezTo>
                  <a:pt x="189" y="260"/>
                  <a:pt x="178" y="290"/>
                  <a:pt x="187" y="315"/>
                </a:cubicBezTo>
                <a:cubicBezTo>
                  <a:pt x="195" y="340"/>
                  <a:pt x="222" y="350"/>
                  <a:pt x="255" y="338"/>
                </a:cubicBezTo>
                <a:cubicBezTo>
                  <a:pt x="284" y="327"/>
                  <a:pt x="302" y="304"/>
                  <a:pt x="302" y="282"/>
                </a:cubicBezTo>
                <a:cubicBezTo>
                  <a:pt x="302" y="0"/>
                  <a:pt x="302" y="0"/>
                  <a:pt x="302" y="0"/>
                </a:cubicBezTo>
                <a:lnTo>
                  <a:pt x="88" y="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6" name="Freeform 219"/>
          <p:cNvSpPr>
            <a:spLocks noChangeAspect="1" noEditPoints="1"/>
          </p:cNvSpPr>
          <p:nvPr/>
        </p:nvSpPr>
        <p:spPr bwMode="auto">
          <a:xfrm>
            <a:off x="3329110" y="2569321"/>
            <a:ext cx="363885" cy="363885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7" name="Freeform 214"/>
          <p:cNvSpPr>
            <a:spLocks noChangeAspect="1" noEditPoints="1"/>
          </p:cNvSpPr>
          <p:nvPr/>
        </p:nvSpPr>
        <p:spPr bwMode="auto">
          <a:xfrm>
            <a:off x="3315616" y="3192083"/>
            <a:ext cx="384188" cy="384188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1218804">
              <a:defRPr/>
            </a:pPr>
            <a:endParaRPr lang="en-US" sz="2399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" name="Title 13"/>
          <p:cNvSpPr txBox="1">
            <a:spLocks/>
          </p:cNvSpPr>
          <p:nvPr/>
        </p:nvSpPr>
        <p:spPr>
          <a:xfrm>
            <a:off x="8866751" y="2472579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1218804"/>
            <a:r>
              <a:rPr lang="zh-CN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defTabSz="1218804">
              <a:lnSpc>
                <a:spcPct val="125000"/>
              </a:lnSpc>
              <a:defRPr/>
            </a:pPr>
            <a:r>
              <a:rPr lang="zh-CN" altLang="en-US" sz="1066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66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itle 13"/>
          <p:cNvSpPr txBox="1">
            <a:spLocks/>
          </p:cNvSpPr>
          <p:nvPr/>
        </p:nvSpPr>
        <p:spPr>
          <a:xfrm>
            <a:off x="8866751" y="3114155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1218804"/>
            <a:r>
              <a:rPr lang="zh-CN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defTabSz="1218804">
              <a:lnSpc>
                <a:spcPct val="125000"/>
              </a:lnSpc>
              <a:defRPr/>
            </a:pPr>
            <a:r>
              <a:rPr lang="zh-CN" altLang="en-US" sz="1066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66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itle 13"/>
          <p:cNvSpPr txBox="1">
            <a:spLocks/>
          </p:cNvSpPr>
          <p:nvPr/>
        </p:nvSpPr>
        <p:spPr>
          <a:xfrm>
            <a:off x="8866751" y="3761162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1218804"/>
            <a:r>
              <a:rPr lang="zh-CN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defTabSz="1218804">
              <a:lnSpc>
                <a:spcPct val="125000"/>
              </a:lnSpc>
              <a:defRPr/>
            </a:pPr>
            <a:r>
              <a:rPr lang="zh-CN" altLang="en-US" sz="1066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66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itle 13"/>
          <p:cNvSpPr txBox="1">
            <a:spLocks/>
          </p:cNvSpPr>
          <p:nvPr/>
        </p:nvSpPr>
        <p:spPr>
          <a:xfrm>
            <a:off x="8857679" y="4411383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1218804"/>
            <a:r>
              <a:rPr lang="zh-CN" alt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defTabSz="1218804">
              <a:lnSpc>
                <a:spcPct val="125000"/>
              </a:lnSpc>
              <a:defRPr/>
            </a:pPr>
            <a:r>
              <a:rPr lang="zh-CN" altLang="en-US" sz="1066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66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itle 13"/>
          <p:cNvSpPr txBox="1">
            <a:spLocks/>
          </p:cNvSpPr>
          <p:nvPr/>
        </p:nvSpPr>
        <p:spPr>
          <a:xfrm>
            <a:off x="586015" y="2385152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1218804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algn="r" defTabSz="1218804">
              <a:lnSpc>
                <a:spcPct val="125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您的内容打在这里，或者通过复制您的文本后在此框中选择粘贴，并选择只保留文字</a:t>
            </a:r>
            <a:endParaRPr lang="en-US" altLang="zh-CN" sz="12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itle 13"/>
          <p:cNvSpPr txBox="1">
            <a:spLocks/>
          </p:cNvSpPr>
          <p:nvPr/>
        </p:nvSpPr>
        <p:spPr>
          <a:xfrm>
            <a:off x="581724" y="3114155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1218804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algn="r" defTabSz="1218804">
              <a:lnSpc>
                <a:spcPct val="125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您的内容打在这里，或者通过复制您的文本后在此框中选择粘贴，并选择只保留文字</a:t>
            </a:r>
            <a:endParaRPr lang="en-US" altLang="zh-CN" sz="12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itle 13"/>
          <p:cNvSpPr txBox="1">
            <a:spLocks/>
          </p:cNvSpPr>
          <p:nvPr/>
        </p:nvSpPr>
        <p:spPr>
          <a:xfrm>
            <a:off x="581724" y="3736956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1218804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algn="r" defTabSz="1218804">
              <a:lnSpc>
                <a:spcPct val="125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您的内容打在这里，或者通过复制您的文本后在此框中选择粘贴，并选择只保留文字</a:t>
            </a:r>
            <a:endParaRPr lang="en-US" altLang="zh-CN" sz="12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itle 13"/>
          <p:cNvSpPr txBox="1">
            <a:spLocks/>
          </p:cNvSpPr>
          <p:nvPr/>
        </p:nvSpPr>
        <p:spPr>
          <a:xfrm>
            <a:off x="581724" y="4456464"/>
            <a:ext cx="2700869" cy="719507"/>
          </a:xfrm>
          <a:prstGeom prst="rect">
            <a:avLst/>
          </a:prstGeom>
        </p:spPr>
        <p:txBody>
          <a:bodyPr vert="horz" lIns="91412" tIns="45706" rIns="91412" bIns="45706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1218804"/>
            <a:r>
              <a:rPr lang="zh-CN" altLang="en-US" sz="1333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增加文本标题</a:t>
            </a:r>
          </a:p>
          <a:p>
            <a:pPr algn="r" defTabSz="1218804">
              <a:lnSpc>
                <a:spcPct val="125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您的内容打在这里，或者通过复制您的文本后在此框中选择粘贴，并选择只保留文字</a:t>
            </a:r>
            <a:endParaRPr lang="en-US" altLang="zh-CN" sz="12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40"/>
          <p:cNvSpPr>
            <a:spLocks/>
          </p:cNvSpPr>
          <p:nvPr/>
        </p:nvSpPr>
        <p:spPr>
          <a:xfrm>
            <a:off x="5624796" y="3649285"/>
            <a:ext cx="2303289" cy="1727467"/>
          </a:xfrm>
          <a:prstGeom prst="rect">
            <a:avLst/>
          </a:prstGeom>
          <a:blipFill>
            <a:blip r:embed="rId4"/>
            <a:stretch>
              <a:fillRect l="-11000" r="-35000" b="-9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2" tIns="45706" rIns="91412" bIns="45706" rtlCol="0" anchor="ctr"/>
          <a:lstStyle/>
          <a:p>
            <a:pPr algn="ctr" defTabSz="1218804">
              <a:defRPr/>
            </a:pPr>
            <a:endParaRPr lang="id-ID" sz="2399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206D5C8-883A-4343-8898-E10C4634D54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CA9D48F-E839-4251-86A6-DF43633B2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570C50C-DD38-4862-9CB1-17248EB2D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D52CD64E-343E-410B-9150-24F0AA1FF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EC7CED9-4B50-4300-A35B-706D6D549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86E5F8B0-3503-43DB-AC69-3F0BAC4F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1367912-C138-49B1-BE92-075AED52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295EB43-DAE4-45B6-A99D-A4A1FC77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D0BB8C2E-91BD-4076-82D5-6AFF0FB2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46D5A647-F2C3-4CC9-ABE5-4E2CFD141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2C384064-D3AE-465A-9796-2CD5E580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02FAA0C-DEB6-4769-B1D4-5387A7071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27AFAEB-2B4F-47F1-A2F8-80729E475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F2385FA-0AC7-4D41-9A95-539CA0D31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0DF2D555-253A-438A-8AD1-CD99F3D6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0DCDB6B-8FA9-45B2-A183-F5306569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252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燕尾形箭头 39"/>
          <p:cNvSpPr/>
          <p:nvPr/>
        </p:nvSpPr>
        <p:spPr>
          <a:xfrm>
            <a:off x="1440998" y="3565161"/>
            <a:ext cx="9400998" cy="228520"/>
          </a:xfrm>
          <a:prstGeom prst="notched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2" tIns="45693" rIns="91382" bIns="45693" rtlCol="0" anchor="ctr"/>
          <a:lstStyle/>
          <a:p>
            <a:pPr algn="ctr" defTabSz="1218804"/>
            <a:endParaRPr lang="zh-CN" altLang="en-US" sz="23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780175" y="3596186"/>
            <a:ext cx="166451" cy="166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2" tIns="45693" rIns="91382" bIns="45693" rtlCol="0" anchor="ctr"/>
          <a:lstStyle/>
          <a:p>
            <a:pPr algn="ctr" defTabSz="1218804"/>
            <a:endParaRPr lang="zh-CN" altLang="en-US" sz="23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274384" y="3596186"/>
            <a:ext cx="166451" cy="166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2" tIns="45693" rIns="91382" bIns="45693" rtlCol="0" anchor="ctr"/>
          <a:lstStyle/>
          <a:p>
            <a:pPr algn="ctr" defTabSz="1218804"/>
            <a:endParaRPr lang="zh-CN" altLang="en-US" sz="23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753552" y="3596186"/>
            <a:ext cx="166451" cy="166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2" tIns="45693" rIns="91382" bIns="45693" rtlCol="0" anchor="ctr"/>
          <a:lstStyle/>
          <a:p>
            <a:pPr algn="ctr" defTabSz="1218804"/>
            <a:endParaRPr lang="zh-CN" altLang="en-US" sz="23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301011" y="3596186"/>
            <a:ext cx="166451" cy="166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2" tIns="45693" rIns="91382" bIns="45693" rtlCol="0" anchor="ctr"/>
          <a:lstStyle/>
          <a:p>
            <a:pPr algn="ctr" defTabSz="1218804"/>
            <a:endParaRPr lang="zh-CN" altLang="en-US" sz="23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" name="组合 44"/>
          <p:cNvGrpSpPr/>
          <p:nvPr/>
        </p:nvGrpSpPr>
        <p:grpSpPr>
          <a:xfrm>
            <a:off x="4195894" y="2356992"/>
            <a:ext cx="1329763" cy="961690"/>
            <a:chOff x="4157177" y="2343128"/>
            <a:chExt cx="1330402" cy="962021"/>
          </a:xfrm>
        </p:grpSpPr>
        <p:sp>
          <p:nvSpPr>
            <p:cNvPr id="46" name="泪滴形 45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3199" dirty="0">
                <a:solidFill>
                  <a:srgbClr val="4E3B30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157177" y="2624083"/>
              <a:ext cx="1330402" cy="46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04"/>
              <a:r>
                <a:rPr lang="zh-CN" altLang="en-US" sz="2399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文字</a:t>
              </a:r>
              <a:endParaRPr lang="zh-CN" altLang="en-US" sz="2399" baseline="-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47"/>
          <p:cNvGrpSpPr/>
          <p:nvPr/>
        </p:nvGrpSpPr>
        <p:grpSpPr>
          <a:xfrm>
            <a:off x="1899521" y="2356984"/>
            <a:ext cx="961558" cy="961689"/>
            <a:chOff x="1784435" y="2343128"/>
            <a:chExt cx="962021" cy="962021"/>
          </a:xfrm>
        </p:grpSpPr>
        <p:sp>
          <p:nvSpPr>
            <p:cNvPr id="49" name="泪滴形 48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3199" dirty="0">
                <a:solidFill>
                  <a:srgbClr val="4E3B30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838580" y="2595808"/>
              <a:ext cx="853730" cy="53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04">
                <a:lnSpc>
                  <a:spcPct val="120000"/>
                </a:lnSpc>
              </a:pPr>
              <a:r>
                <a:rPr lang="zh-CN" altLang="en-US" sz="2399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文字</a:t>
              </a:r>
              <a:endParaRPr lang="zh-CN" altLang="en-US" sz="2399" baseline="-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50"/>
          <p:cNvGrpSpPr/>
          <p:nvPr/>
        </p:nvGrpSpPr>
        <p:grpSpPr>
          <a:xfrm>
            <a:off x="9315317" y="2356991"/>
            <a:ext cx="1042905" cy="961690"/>
            <a:chOff x="9414541" y="2343128"/>
            <a:chExt cx="1043408" cy="962021"/>
          </a:xfrm>
        </p:grpSpPr>
        <p:sp>
          <p:nvSpPr>
            <p:cNvPr id="52" name="泪滴形 51"/>
            <p:cNvSpPr/>
            <p:nvPr/>
          </p:nvSpPr>
          <p:spPr>
            <a:xfrm rot="8100000">
              <a:off x="9455232" y="2343128"/>
              <a:ext cx="962021" cy="96202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3199" dirty="0">
                <a:solidFill>
                  <a:srgbClr val="4E3B30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414541" y="2652355"/>
              <a:ext cx="1043408" cy="46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pPr defTabSz="1218804"/>
              <a:r>
                <a:rPr lang="zh-CN" altLang="en-US" sz="2399" dirty="0">
                  <a:solidFill>
                    <a:prstClr val="white"/>
                  </a:solidFill>
                </a:rPr>
                <a:t>文字</a:t>
              </a:r>
            </a:p>
          </p:txBody>
        </p:sp>
      </p:grpSp>
      <p:grpSp>
        <p:nvGrpSpPr>
          <p:cNvPr id="5" name="组合 53"/>
          <p:cNvGrpSpPr/>
          <p:nvPr/>
        </p:nvGrpSpPr>
        <p:grpSpPr>
          <a:xfrm>
            <a:off x="6875517" y="2356984"/>
            <a:ext cx="961558" cy="961688"/>
            <a:chOff x="6898301" y="2343128"/>
            <a:chExt cx="962021" cy="962021"/>
          </a:xfrm>
        </p:grpSpPr>
        <p:sp>
          <p:nvSpPr>
            <p:cNvPr id="55" name="泪滴形 54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3199" dirty="0">
                <a:solidFill>
                  <a:srgbClr val="4E3B30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952446" y="2624084"/>
              <a:ext cx="853730" cy="461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pPr defTabSz="1218804"/>
              <a:r>
                <a:rPr lang="zh-CN" altLang="en-US" sz="2399" dirty="0">
                  <a:solidFill>
                    <a:prstClr val="white"/>
                  </a:solidFill>
                </a:rPr>
                <a:t>文字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682699" y="4091014"/>
            <a:ext cx="1415655" cy="461482"/>
          </a:xfrm>
          <a:prstGeom prst="rect">
            <a:avLst/>
          </a:prstGeom>
        </p:spPr>
        <p:txBody>
          <a:bodyPr wrap="none" lIns="91382" tIns="45693" rIns="91382" bIns="45693">
            <a:spAutoFit/>
          </a:bodyPr>
          <a:lstStyle/>
          <a:p>
            <a:pPr algn="ctr" defTabSz="1218804"/>
            <a:r>
              <a:rPr lang="zh-CN" altLang="en-US" sz="23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2399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311024" y="4606511"/>
            <a:ext cx="2159004" cy="105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2" tIns="45693" rIns="91382" bIns="4569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804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sym typeface="微软雅黑" panose="020B050302020402020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4147477" y="4091014"/>
            <a:ext cx="1415655" cy="461482"/>
          </a:xfrm>
          <a:prstGeom prst="rect">
            <a:avLst/>
          </a:prstGeom>
        </p:spPr>
        <p:txBody>
          <a:bodyPr wrap="none" lIns="91382" tIns="45693" rIns="91382" bIns="45693">
            <a:spAutoFit/>
          </a:bodyPr>
          <a:lstStyle/>
          <a:p>
            <a:pPr algn="ctr" defTabSz="1218804"/>
            <a:r>
              <a:rPr lang="zh-CN" altLang="en-US" sz="23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2399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3757599" y="4606511"/>
            <a:ext cx="2195410" cy="81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2" tIns="45693" rIns="91382" bIns="4569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804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sym typeface="微软雅黑" panose="020B050302020402020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653049" y="4091014"/>
            <a:ext cx="1415655" cy="461482"/>
          </a:xfrm>
          <a:prstGeom prst="rect">
            <a:avLst/>
          </a:prstGeom>
        </p:spPr>
        <p:txBody>
          <a:bodyPr wrap="none" lIns="91382" tIns="45693" rIns="91382" bIns="45693">
            <a:spAutoFit/>
          </a:bodyPr>
          <a:lstStyle/>
          <a:p>
            <a:pPr algn="ctr" defTabSz="1218804"/>
            <a:r>
              <a:rPr lang="zh-CN" altLang="en-US" sz="23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2399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6261278" y="4606511"/>
            <a:ext cx="2199200" cy="81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2" tIns="45693" rIns="91382" bIns="4569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804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sym typeface="微软雅黑" panose="020B050302020402020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63" name="矩形 62"/>
          <p:cNvSpPr/>
          <p:nvPr/>
        </p:nvSpPr>
        <p:spPr>
          <a:xfrm>
            <a:off x="9118479" y="4091014"/>
            <a:ext cx="1415655" cy="461482"/>
          </a:xfrm>
          <a:prstGeom prst="rect">
            <a:avLst/>
          </a:prstGeom>
        </p:spPr>
        <p:txBody>
          <a:bodyPr wrap="none" lIns="91382" tIns="45693" rIns="91382" bIns="45693">
            <a:spAutoFit/>
          </a:bodyPr>
          <a:lstStyle/>
          <a:p>
            <a:pPr algn="ctr" defTabSz="1218804"/>
            <a:r>
              <a:rPr lang="zh-CN" altLang="en-US" sz="23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</a:t>
            </a:r>
            <a:endParaRPr lang="en-US" altLang="zh-CN" sz="2399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8810617" y="4606511"/>
            <a:ext cx="2031376" cy="105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2" tIns="45693" rIns="91382" bIns="4569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 defTabSz="1218804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sym typeface="微软雅黑" panose="020B0503020204020204" charset="-122"/>
              </a:rPr>
              <a:t>在此录入上述图表的描述说明，在此录入上述图表的描述说明，在此录入上述图表的描述说明。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64CABF1-0812-4F2C-AC78-1CC2673EF2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95452B24-68AA-4852-96B7-06E1A2993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73C9C7E-63CA-488E-8344-B6BDF6996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D7CB282E-B876-47D8-902A-A38F8A388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021EB6F-B01A-4FCA-AD5E-1B344FB3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EDDDFFD-463C-4529-A897-D98C7C02A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8CE2CC36-D12D-40D9-92FF-F00882294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D21812C-C462-4422-9B2E-3067BF494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59E3AF8B-7AD8-476A-B9BE-A0352837A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DFF2D16-48AD-45B3-92C9-27233158A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93E0189-4AC6-4AC0-85E8-FA7DD3FE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BFE4E117-244E-4782-B0E5-D5105BF7B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1493689-0714-4212-9E60-D7C32C1DF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ADA84488-8A6B-412B-AADC-6B285B94D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881A0D8C-A154-464B-87FF-D4C52EDD2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FA943DD6-146A-499D-8E6D-07F5DD464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555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74"/>
          <p:cNvSpPr>
            <a:spLocks/>
          </p:cNvSpPr>
          <p:nvPr/>
        </p:nvSpPr>
        <p:spPr bwMode="auto">
          <a:xfrm>
            <a:off x="5922231" y="2242493"/>
            <a:ext cx="6292569" cy="719535"/>
          </a:xfrm>
          <a:custGeom>
            <a:avLst/>
            <a:gdLst>
              <a:gd name="T0" fmla="*/ 38 w 1054"/>
              <a:gd name="T1" fmla="*/ 0 h 161"/>
              <a:gd name="T2" fmla="*/ 1054 w 1054"/>
              <a:gd name="T3" fmla="*/ 0 h 161"/>
              <a:gd name="T4" fmla="*/ 1054 w 1054"/>
              <a:gd name="T5" fmla="*/ 161 h 161"/>
              <a:gd name="T6" fmla="*/ 0 w 1054"/>
              <a:gd name="T7" fmla="*/ 161 h 161"/>
              <a:gd name="T8" fmla="*/ 38 w 1054"/>
              <a:gd name="T9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4" h="161">
                <a:moveTo>
                  <a:pt x="38" y="0"/>
                </a:moveTo>
                <a:lnTo>
                  <a:pt x="1054" y="0"/>
                </a:lnTo>
                <a:lnTo>
                  <a:pt x="1054" y="161"/>
                </a:lnTo>
                <a:lnTo>
                  <a:pt x="0" y="161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2399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4310775" y="150941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4535218" y="1047755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 defTabSz="1218804">
              <a:lnSpc>
                <a:spcPct val="150000"/>
              </a:lnSpc>
            </a:pPr>
            <a:r>
              <a:rPr lang="zh-CN" altLang="en-US" sz="1999" dirty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8352880" y="1055999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 defTabSz="1218804">
              <a:lnSpc>
                <a:spcPct val="150000"/>
              </a:lnSpc>
            </a:pPr>
            <a:r>
              <a:rPr lang="zh-CN" altLang="en-US" sz="1999" dirty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8164441" y="151765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057876" y="3127030"/>
            <a:ext cx="3798569" cy="81249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 defTabSz="1218804">
              <a:lnSpc>
                <a:spcPct val="130000"/>
              </a:lnSpc>
            </a:pP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053023" y="3745559"/>
            <a:ext cx="373143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 defTabSz="1218804">
              <a:lnSpc>
                <a:spcPct val="130000"/>
              </a:lnSpc>
            </a:pPr>
            <a:endParaRPr lang="zh-CN" altLang="en-US" sz="1066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053023" y="4443517"/>
            <a:ext cx="373143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 defTabSz="1218804">
              <a:lnSpc>
                <a:spcPct val="130000"/>
              </a:lnSpc>
            </a:pPr>
            <a:endParaRPr lang="zh-CN" altLang="en-US" sz="1066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53023" y="5178219"/>
            <a:ext cx="4039237" cy="81249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 defTabSz="1218804">
              <a:lnSpc>
                <a:spcPct val="130000"/>
              </a:lnSpc>
            </a:pP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000019" y="2330066"/>
            <a:ext cx="1843612" cy="461435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1" rIns="91402" bIns="45701" rtlCol="0">
            <a:spAutoFit/>
          </a:bodyPr>
          <a:lstStyle/>
          <a:p>
            <a:pPr algn="ctr" defTabSz="1218804">
              <a:lnSpc>
                <a:spcPct val="150000"/>
              </a:lnSpc>
            </a:pPr>
            <a:r>
              <a:rPr lang="zh-CN" altLang="en-US" sz="159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616364" y="3345496"/>
            <a:ext cx="1211000" cy="2132207"/>
            <a:chOff x="5615422" y="3345495"/>
            <a:chExt cx="1211373" cy="2132206"/>
          </a:xfrm>
        </p:grpSpPr>
        <p:grpSp>
          <p:nvGrpSpPr>
            <p:cNvPr id="5" name="组合 10"/>
            <p:cNvGrpSpPr/>
            <p:nvPr/>
          </p:nvGrpSpPr>
          <p:grpSpPr>
            <a:xfrm>
              <a:off x="5615422" y="3379246"/>
              <a:ext cx="1211373" cy="2060941"/>
              <a:chOff x="5979346" y="3516214"/>
              <a:chExt cx="847449" cy="2060941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6448732" y="3516214"/>
                <a:ext cx="33257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V="1">
                <a:off x="6095206" y="4182396"/>
                <a:ext cx="687967" cy="168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 flipV="1">
                <a:off x="5979346" y="5568121"/>
                <a:ext cx="803827" cy="9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6022968" y="4920560"/>
                <a:ext cx="803827" cy="9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椭圆 97"/>
            <p:cNvSpPr/>
            <p:nvPr/>
          </p:nvSpPr>
          <p:spPr>
            <a:xfrm>
              <a:off x="6740975" y="3345495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6726463" y="4024476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6726463" y="4749307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34077" y="5410200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/>
              <a:endParaRPr lang="zh-CN" altLang="en-US" sz="2399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7814841" y="2314499"/>
            <a:ext cx="379856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defTabSz="1218804">
              <a:lnSpc>
                <a:spcPct val="13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 defTabSz="1218804">
              <a:lnSpc>
                <a:spcPct val="130000"/>
              </a:lnSpc>
            </a:pPr>
            <a:endParaRPr lang="zh-CN" altLang="en-US" sz="1066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23799" r="7235" b="16813"/>
          <a:stretch/>
        </p:blipFill>
        <p:spPr>
          <a:xfrm>
            <a:off x="798845" y="2242495"/>
            <a:ext cx="5181335" cy="3490399"/>
          </a:xfrm>
          <a:prstGeom prst="rect">
            <a:avLst/>
          </a:prstGeom>
        </p:spPr>
      </p:pic>
      <p:sp>
        <p:nvSpPr>
          <p:cNvPr id="80" name="Freeform 71"/>
          <p:cNvSpPr>
            <a:spLocks/>
          </p:cNvSpPr>
          <p:nvPr/>
        </p:nvSpPr>
        <p:spPr bwMode="auto">
          <a:xfrm>
            <a:off x="5782674" y="3153488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defTabSz="1218804"/>
            <a:r>
              <a:rPr lang="en-US" altLang="zh-CN" sz="2133" dirty="0">
                <a:solidFill>
                  <a:prstClr val="white">
                    <a:lumMod val="95000"/>
                  </a:prst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sz="2133" dirty="0">
              <a:solidFill>
                <a:prstClr val="white">
                  <a:lumMod val="95000"/>
                </a:prst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113" name="Freeform 71"/>
          <p:cNvSpPr>
            <a:spLocks/>
          </p:cNvSpPr>
          <p:nvPr/>
        </p:nvSpPr>
        <p:spPr bwMode="auto">
          <a:xfrm>
            <a:off x="5616364" y="3840635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8804"/>
            <a:r>
              <a:rPr lang="en-US" altLang="zh-CN" sz="2133" dirty="0">
                <a:solidFill>
                  <a:prstClr val="white">
                    <a:lumMod val="95000"/>
                  </a:prst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sz="2133" dirty="0">
              <a:solidFill>
                <a:prstClr val="white">
                  <a:lumMod val="95000"/>
                </a:prst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defTabSz="1218804"/>
            <a:endParaRPr lang="zh-CN" altLang="en-US" sz="21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4" name="Freeform 71"/>
          <p:cNvSpPr>
            <a:spLocks/>
          </p:cNvSpPr>
          <p:nvPr/>
        </p:nvSpPr>
        <p:spPr bwMode="auto">
          <a:xfrm>
            <a:off x="5435541" y="4527779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8804"/>
            <a:r>
              <a:rPr lang="en-US" altLang="zh-CN" sz="2133" dirty="0">
                <a:solidFill>
                  <a:prstClr val="white">
                    <a:lumMod val="95000"/>
                  </a:prst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sz="2133" dirty="0">
              <a:solidFill>
                <a:prstClr val="white">
                  <a:lumMod val="95000"/>
                </a:prst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defTabSz="1218804"/>
            <a:endParaRPr lang="zh-CN" altLang="en-US" sz="2133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8" name="Freeform 71"/>
          <p:cNvSpPr>
            <a:spLocks/>
          </p:cNvSpPr>
          <p:nvPr/>
        </p:nvSpPr>
        <p:spPr bwMode="auto">
          <a:xfrm>
            <a:off x="5248912" y="5214923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8804"/>
            <a:r>
              <a:rPr lang="en-US" altLang="zh-CN" sz="2133" dirty="0">
                <a:solidFill>
                  <a:prstClr val="white">
                    <a:lumMod val="95000"/>
                  </a:prst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sz="2133" dirty="0">
              <a:solidFill>
                <a:prstClr val="white">
                  <a:lumMod val="95000"/>
                </a:prst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 defTabSz="1218804"/>
            <a:endParaRPr lang="zh-CN" altLang="en-US" sz="2133" dirty="0">
              <a:solidFill>
                <a:prstClr val="white">
                  <a:lumMod val="95000"/>
                </a:prst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E9B5252-E35D-4D4D-A2D2-70B78BC27B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71C49C9-80EF-45EB-9CEA-24D330282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D2E6D02-73FD-4518-91F2-F74D1355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8ED73A46-5064-4C86-AA7F-44D93CD3D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ED6F6C3-1DCD-4253-8FBD-0FEE33E4D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895B14B-16C7-43B4-A85A-827557C4F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B70EA21-AFB7-428E-9CF2-AC64249F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3FE5D32-72DD-4F39-B92D-035FBA49C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F73C29D3-BFF6-4738-8E0A-F71031D08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E393584-72E5-46C6-8569-39AC391B1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7BAFC8E1-214A-4AA4-85D0-7EB9A10C5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C884A615-88C4-441F-A543-D226B2DD8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E281814D-5F94-461F-92EF-88F99C6E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F40AE3BB-7150-407D-BAF6-7D0E4461D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B3532BC7-AF22-424F-B7F5-77C29F13C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DB808D7-B6F1-4794-A171-5AD72D2FD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8140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20" grpId="0"/>
      <p:bldP spid="122" grpId="0"/>
      <p:bldP spid="130" grpId="0"/>
      <p:bldP spid="131" grpId="0"/>
      <p:bldP spid="139" grpId="0"/>
      <p:bldP spid="161" grpId="0"/>
      <p:bldP spid="80" grpId="0" animBg="1"/>
      <p:bldP spid="113" grpId="0" animBg="1"/>
      <p:bldP spid="114" grpId="0" animBg="1"/>
      <p:bldP spid="1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3640708" y="3744422"/>
            <a:ext cx="3415246" cy="379435"/>
          </a:xfrm>
          <a:prstGeom prst="rect">
            <a:avLst/>
          </a:prstGeom>
          <a:noFill/>
        </p:spPr>
        <p:txBody>
          <a:bodyPr lIns="91412" tIns="45706" rIns="91412" bIns="45706">
            <a:spAutoFit/>
          </a:bodyPr>
          <a:lstStyle/>
          <a:p>
            <a:pPr algn="r" defTabSz="1218804"/>
            <a:r>
              <a:rPr lang="zh-CN" altLang="en-US" sz="933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单击此处添加文字阐述，添加简短问题说明文字，具体说明文字在此处。单击此处添加文字阐述，添加简短问题</a:t>
            </a:r>
            <a:endParaRPr lang="en-US" altLang="zh-CN" sz="666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MH_Entry_1">
            <a:extLst>
              <a:ext uri="{FF2B5EF4-FFF2-40B4-BE49-F238E27FC236}">
                <a16:creationId xmlns:a16="http://schemas.microsoft.com/office/drawing/2014/main" id="{CA64761B-8EE9-4BDF-BF49-238357D80A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91555" y="2876141"/>
            <a:ext cx="2474319" cy="620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 defTabSz="1218804"/>
            <a:r>
              <a:rPr lang="zh-CN" altLang="en-US" sz="1866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1866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Number_1">
            <a:extLst>
              <a:ext uri="{FF2B5EF4-FFF2-40B4-BE49-F238E27FC236}">
                <a16:creationId xmlns:a16="http://schemas.microsoft.com/office/drawing/2014/main" id="{CBC49A0D-6EFE-4261-B5D2-BC59B39304B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65876" y="2876143"/>
            <a:ext cx="589193" cy="6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68" tIns="43333" rIns="86668" bIns="43333" anchor="ctr" anchorCtr="1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2400" b="1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Verdana" panose="020B060403050404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2666" dirty="0">
                <a:solidFill>
                  <a:srgbClr val="F0A22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666" dirty="0">
              <a:solidFill>
                <a:srgbClr val="F0A22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MH_Others_1">
            <a:extLst>
              <a:ext uri="{FF2B5EF4-FFF2-40B4-BE49-F238E27FC236}">
                <a16:creationId xmlns:a16="http://schemas.microsoft.com/office/drawing/2014/main" id="{A3E573B9-27BE-4AA5-BF32-35CFA987B38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526356" y="885503"/>
            <a:ext cx="393284" cy="5507044"/>
            <a:chOff x="4349750" y="1062266"/>
            <a:chExt cx="393426" cy="550800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5758AC15-DF0A-4455-937E-0DEFEB137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750" y="1062266"/>
              <a:ext cx="81701" cy="5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A7D53944-0CB7-4B8B-81AC-F1C5E2F7D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50" y="1815142"/>
              <a:ext cx="63826" cy="455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40D6B8-6C48-44E2-AF72-C3BD01EF62F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408DAF-70EC-4E93-B609-B9EF9495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091005D-6E6B-4C5B-8DA9-AB0CB26BE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C09AD5E-065F-45A9-8011-84F81C92D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F32561A-223A-451D-96E8-4E6AA418F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44210A4-0B8D-47CC-8D31-DBC284D9F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B366432-B304-44BF-AFE4-16F88575D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2E31A2D-C935-4F06-9656-D9E774CC8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4DD68FF-0810-41DF-9C46-FA4D078C5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C467CA6-D95C-47AA-862D-3AFCE3682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E3F19C4-BCC1-4B5A-8FE8-15D5C9D68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98ED527-F474-4422-A155-58066E471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B4674CA-FE44-42B6-A9B5-B3D9B238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C3FD38E-8F89-4741-924F-7BC917E89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82921AB2-9F95-4894-B3E9-9B84C0243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554172A-DFCD-453F-AFB6-9D2BE6792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2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6"/>
          <p:cNvGrpSpPr>
            <a:grpSpLocks/>
          </p:cNvGrpSpPr>
          <p:nvPr/>
        </p:nvGrpSpPr>
        <p:grpSpPr bwMode="auto">
          <a:xfrm>
            <a:off x="7332282" y="1973713"/>
            <a:ext cx="275044" cy="590367"/>
            <a:chOff x="0" y="0"/>
            <a:chExt cx="384175" cy="823913"/>
          </a:xfrm>
          <a:solidFill>
            <a:schemeClr val="accent1"/>
          </a:solidFill>
        </p:grpSpPr>
        <p:sp>
          <p:nvSpPr>
            <p:cNvPr id="4" name="Freeform 81"/>
            <p:cNvSpPr>
              <a:spLocks noChangeArrowheads="1"/>
            </p:cNvSpPr>
            <p:nvPr/>
          </p:nvSpPr>
          <p:spPr bwMode="auto">
            <a:xfrm>
              <a:off x="0" y="147638"/>
              <a:ext cx="384175" cy="676275"/>
            </a:xfrm>
            <a:custGeom>
              <a:avLst/>
              <a:gdLst>
                <a:gd name="T0" fmla="*/ 270123 w 128"/>
                <a:gd name="T1" fmla="*/ 96181 h 225"/>
                <a:gd name="T2" fmla="*/ 258118 w 128"/>
                <a:gd name="T3" fmla="*/ 96181 h 225"/>
                <a:gd name="T4" fmla="*/ 351160 w 128"/>
                <a:gd name="T5" fmla="*/ 411776 h 225"/>
                <a:gd name="T6" fmla="*/ 270123 w 128"/>
                <a:gd name="T7" fmla="*/ 411776 h 225"/>
                <a:gd name="T8" fmla="*/ 270123 w 128"/>
                <a:gd name="T9" fmla="*/ 631190 h 225"/>
                <a:gd name="T10" fmla="*/ 234107 w 128"/>
                <a:gd name="T11" fmla="*/ 676275 h 225"/>
                <a:gd name="T12" fmla="*/ 201092 w 128"/>
                <a:gd name="T13" fmla="*/ 631190 h 225"/>
                <a:gd name="T14" fmla="*/ 201092 w 128"/>
                <a:gd name="T15" fmla="*/ 411776 h 225"/>
                <a:gd name="T16" fmla="*/ 183083 w 128"/>
                <a:gd name="T17" fmla="*/ 411776 h 225"/>
                <a:gd name="T18" fmla="*/ 183083 w 128"/>
                <a:gd name="T19" fmla="*/ 631190 h 225"/>
                <a:gd name="T20" fmla="*/ 150068 w 128"/>
                <a:gd name="T21" fmla="*/ 676275 h 225"/>
                <a:gd name="T22" fmla="*/ 117053 w 128"/>
                <a:gd name="T23" fmla="*/ 631190 h 225"/>
                <a:gd name="T24" fmla="*/ 117053 w 128"/>
                <a:gd name="T25" fmla="*/ 411776 h 225"/>
                <a:gd name="T26" fmla="*/ 33015 w 128"/>
                <a:gd name="T27" fmla="*/ 411776 h 225"/>
                <a:gd name="T28" fmla="*/ 126057 w 128"/>
                <a:gd name="T29" fmla="*/ 96181 h 225"/>
                <a:gd name="T30" fmla="*/ 117053 w 128"/>
                <a:gd name="T31" fmla="*/ 96181 h 225"/>
                <a:gd name="T32" fmla="*/ 63029 w 128"/>
                <a:gd name="T33" fmla="*/ 261493 h 225"/>
                <a:gd name="T34" fmla="*/ 30014 w 128"/>
                <a:gd name="T35" fmla="*/ 291550 h 225"/>
                <a:gd name="T36" fmla="*/ 0 w 128"/>
                <a:gd name="T37" fmla="*/ 264499 h 225"/>
                <a:gd name="T38" fmla="*/ 6003 w 128"/>
                <a:gd name="T39" fmla="*/ 243459 h 225"/>
                <a:gd name="T40" fmla="*/ 54025 w 128"/>
                <a:gd name="T41" fmla="*/ 81153 h 225"/>
                <a:gd name="T42" fmla="*/ 153070 w 128"/>
                <a:gd name="T43" fmla="*/ 0 h 225"/>
                <a:gd name="T44" fmla="*/ 231105 w 128"/>
                <a:gd name="T45" fmla="*/ 0 h 225"/>
                <a:gd name="T46" fmla="*/ 330150 w 128"/>
                <a:gd name="T47" fmla="*/ 81153 h 225"/>
                <a:gd name="T48" fmla="*/ 381174 w 128"/>
                <a:gd name="T49" fmla="*/ 243459 h 225"/>
                <a:gd name="T50" fmla="*/ 384175 w 128"/>
                <a:gd name="T51" fmla="*/ 264499 h 225"/>
                <a:gd name="T52" fmla="*/ 354161 w 128"/>
                <a:gd name="T53" fmla="*/ 291550 h 225"/>
                <a:gd name="T54" fmla="*/ 321146 w 128"/>
                <a:gd name="T55" fmla="*/ 261493 h 225"/>
                <a:gd name="T56" fmla="*/ 270123 w 128"/>
                <a:gd name="T57" fmla="*/ 96181 h 22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8"/>
                <a:gd name="T88" fmla="*/ 0 h 225"/>
                <a:gd name="T89" fmla="*/ 128 w 128"/>
                <a:gd name="T90" fmla="*/ 225 h 22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8" h="225">
                  <a:moveTo>
                    <a:pt x="90" y="32"/>
                  </a:moveTo>
                  <a:cubicBezTo>
                    <a:pt x="86" y="32"/>
                    <a:pt x="86" y="32"/>
                    <a:pt x="86" y="32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90" y="218"/>
                    <a:pt x="87" y="225"/>
                    <a:pt x="78" y="225"/>
                  </a:cubicBezTo>
                  <a:cubicBezTo>
                    <a:pt x="70" y="225"/>
                    <a:pt x="67" y="218"/>
                    <a:pt x="67" y="210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1" y="218"/>
                    <a:pt x="59" y="225"/>
                    <a:pt x="50" y="225"/>
                  </a:cubicBezTo>
                  <a:cubicBezTo>
                    <a:pt x="41" y="225"/>
                    <a:pt x="39" y="218"/>
                    <a:pt x="39" y="210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9" y="93"/>
                    <a:pt x="16" y="97"/>
                    <a:pt x="10" y="97"/>
                  </a:cubicBezTo>
                  <a:cubicBezTo>
                    <a:pt x="5" y="97"/>
                    <a:pt x="0" y="94"/>
                    <a:pt x="0" y="88"/>
                  </a:cubicBezTo>
                  <a:cubicBezTo>
                    <a:pt x="0" y="86"/>
                    <a:pt x="1" y="84"/>
                    <a:pt x="2" y="8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3" y="10"/>
                    <a:pt x="32" y="0"/>
                    <a:pt x="51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6" y="0"/>
                    <a:pt x="105" y="10"/>
                    <a:pt x="110" y="27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3"/>
                    <a:pt x="128" y="86"/>
                    <a:pt x="128" y="88"/>
                  </a:cubicBezTo>
                  <a:cubicBezTo>
                    <a:pt x="128" y="94"/>
                    <a:pt x="123" y="97"/>
                    <a:pt x="118" y="97"/>
                  </a:cubicBezTo>
                  <a:cubicBezTo>
                    <a:pt x="112" y="97"/>
                    <a:pt x="109" y="93"/>
                    <a:pt x="107" y="87"/>
                  </a:cubicBezTo>
                  <a:lnTo>
                    <a:pt x="9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Oval 82"/>
            <p:cNvSpPr>
              <a:spLocks noChangeArrowheads="1"/>
            </p:cNvSpPr>
            <p:nvPr/>
          </p:nvSpPr>
          <p:spPr bwMode="auto">
            <a:xfrm>
              <a:off x="128588" y="0"/>
              <a:ext cx="130175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8804"/>
              <a:endParaRPr lang="zh-CN" altLang="zh-CN" sz="21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宋体" charset="-122"/>
              </a:endParaRPr>
            </a:p>
          </p:txBody>
        </p:sp>
      </p:grpSp>
      <p:grpSp>
        <p:nvGrpSpPr>
          <p:cNvPr id="3" name="组合 135"/>
          <p:cNvGrpSpPr>
            <a:grpSpLocks/>
          </p:cNvGrpSpPr>
          <p:nvPr/>
        </p:nvGrpSpPr>
        <p:grpSpPr bwMode="auto">
          <a:xfrm>
            <a:off x="7355554" y="3702498"/>
            <a:ext cx="230614" cy="581904"/>
            <a:chOff x="0" y="0"/>
            <a:chExt cx="266700" cy="673100"/>
          </a:xfrm>
          <a:solidFill>
            <a:schemeClr val="accent3"/>
          </a:solidFill>
        </p:grpSpPr>
        <p:sp>
          <p:nvSpPr>
            <p:cNvPr id="7" name="Freeform 83"/>
            <p:cNvSpPr>
              <a:spLocks noChangeArrowheads="1"/>
            </p:cNvSpPr>
            <p:nvPr/>
          </p:nvSpPr>
          <p:spPr bwMode="auto">
            <a:xfrm>
              <a:off x="0" y="120650"/>
              <a:ext cx="266700" cy="552450"/>
            </a:xfrm>
            <a:custGeom>
              <a:avLst/>
              <a:gdLst>
                <a:gd name="T0" fmla="*/ 59933 w 89"/>
                <a:gd name="T1" fmla="*/ 90073 h 184"/>
                <a:gd name="T2" fmla="*/ 53939 w 89"/>
                <a:gd name="T3" fmla="*/ 90073 h 184"/>
                <a:gd name="T4" fmla="*/ 53939 w 89"/>
                <a:gd name="T5" fmla="*/ 231188 h 184"/>
                <a:gd name="T6" fmla="*/ 26970 w 89"/>
                <a:gd name="T7" fmla="*/ 267218 h 184"/>
                <a:gd name="T8" fmla="*/ 0 w 89"/>
                <a:gd name="T9" fmla="*/ 231188 h 184"/>
                <a:gd name="T10" fmla="*/ 0 w 89"/>
                <a:gd name="T11" fmla="*/ 90073 h 184"/>
                <a:gd name="T12" fmla="*/ 74916 w 89"/>
                <a:gd name="T13" fmla="*/ 0 h 184"/>
                <a:gd name="T14" fmla="*/ 191784 w 89"/>
                <a:gd name="T15" fmla="*/ 0 h 184"/>
                <a:gd name="T16" fmla="*/ 266700 w 89"/>
                <a:gd name="T17" fmla="*/ 90073 h 184"/>
                <a:gd name="T18" fmla="*/ 266700 w 89"/>
                <a:gd name="T19" fmla="*/ 231188 h 184"/>
                <a:gd name="T20" fmla="*/ 239730 w 89"/>
                <a:gd name="T21" fmla="*/ 267218 h 184"/>
                <a:gd name="T22" fmla="*/ 212761 w 89"/>
                <a:gd name="T23" fmla="*/ 231188 h 184"/>
                <a:gd name="T24" fmla="*/ 212761 w 89"/>
                <a:gd name="T25" fmla="*/ 90073 h 184"/>
                <a:gd name="T26" fmla="*/ 206767 w 89"/>
                <a:gd name="T27" fmla="*/ 90073 h 184"/>
                <a:gd name="T28" fmla="*/ 206767 w 89"/>
                <a:gd name="T29" fmla="*/ 507413 h 184"/>
                <a:gd name="T30" fmla="*/ 206767 w 89"/>
                <a:gd name="T31" fmla="*/ 513418 h 184"/>
                <a:gd name="T32" fmla="*/ 170808 w 89"/>
                <a:gd name="T33" fmla="*/ 552450 h 184"/>
                <a:gd name="T34" fmla="*/ 137845 w 89"/>
                <a:gd name="T35" fmla="*/ 513418 h 184"/>
                <a:gd name="T36" fmla="*/ 137845 w 89"/>
                <a:gd name="T37" fmla="*/ 507413 h 184"/>
                <a:gd name="T38" fmla="*/ 137845 w 89"/>
                <a:gd name="T39" fmla="*/ 270220 h 184"/>
                <a:gd name="T40" fmla="*/ 128855 w 89"/>
                <a:gd name="T41" fmla="*/ 270220 h 184"/>
                <a:gd name="T42" fmla="*/ 128855 w 89"/>
                <a:gd name="T43" fmla="*/ 507413 h 184"/>
                <a:gd name="T44" fmla="*/ 128855 w 89"/>
                <a:gd name="T45" fmla="*/ 513418 h 184"/>
                <a:gd name="T46" fmla="*/ 95892 w 89"/>
                <a:gd name="T47" fmla="*/ 552450 h 184"/>
                <a:gd name="T48" fmla="*/ 59933 w 89"/>
                <a:gd name="T49" fmla="*/ 513418 h 184"/>
                <a:gd name="T50" fmla="*/ 59933 w 89"/>
                <a:gd name="T51" fmla="*/ 507413 h 184"/>
                <a:gd name="T52" fmla="*/ 59933 w 89"/>
                <a:gd name="T53" fmla="*/ 90073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9"/>
                <a:gd name="T82" fmla="*/ 0 h 184"/>
                <a:gd name="T83" fmla="*/ 89 w 89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9" h="184">
                  <a:moveTo>
                    <a:pt x="20" y="30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3"/>
                    <a:pt x="16" y="89"/>
                    <a:pt x="9" y="89"/>
                  </a:cubicBezTo>
                  <a:cubicBezTo>
                    <a:pt x="2" y="89"/>
                    <a:pt x="0" y="83"/>
                    <a:pt x="0" y="7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7" y="0"/>
                    <a:pt x="2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2" y="0"/>
                    <a:pt x="89" y="15"/>
                    <a:pt x="89" y="30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89" y="83"/>
                    <a:pt x="87" y="89"/>
                    <a:pt x="80" y="89"/>
                  </a:cubicBezTo>
                  <a:cubicBezTo>
                    <a:pt x="73" y="89"/>
                    <a:pt x="71" y="83"/>
                    <a:pt x="71" y="77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169"/>
                    <a:pt x="69" y="169"/>
                    <a:pt x="69" y="169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69" y="178"/>
                    <a:pt x="64" y="184"/>
                    <a:pt x="57" y="184"/>
                  </a:cubicBezTo>
                  <a:cubicBezTo>
                    <a:pt x="50" y="184"/>
                    <a:pt x="46" y="178"/>
                    <a:pt x="46" y="171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8"/>
                    <a:pt x="39" y="184"/>
                    <a:pt x="32" y="184"/>
                  </a:cubicBezTo>
                  <a:cubicBezTo>
                    <a:pt x="25" y="184"/>
                    <a:pt x="20" y="178"/>
                    <a:pt x="20" y="171"/>
                  </a:cubicBezTo>
                  <a:cubicBezTo>
                    <a:pt x="20" y="169"/>
                    <a:pt x="20" y="169"/>
                    <a:pt x="20" y="169"/>
                  </a:cubicBez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Oval 84"/>
            <p:cNvSpPr>
              <a:spLocks noChangeArrowheads="1"/>
            </p:cNvSpPr>
            <p:nvPr/>
          </p:nvSpPr>
          <p:spPr bwMode="auto">
            <a:xfrm>
              <a:off x="80963" y="0"/>
              <a:ext cx="10477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8804"/>
              <a:endParaRPr lang="zh-CN" altLang="zh-CN" sz="2133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宋体" charset="-122"/>
              </a:endParaRPr>
            </a:p>
          </p:txBody>
        </p:sp>
      </p:grp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7746963" y="2236097"/>
            <a:ext cx="3723252" cy="36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869" tIns="60935" rIns="121869" bIns="60935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是中国第一家精品</a:t>
            </a: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设计机构。</a:t>
            </a:r>
            <a:endParaRPr lang="zh-CN" altLang="en-US" sz="1866" dirty="0">
              <a:solidFill>
                <a:prstClr val="white">
                  <a:lumMod val="50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Freeform 100"/>
          <p:cNvSpPr>
            <a:spLocks noEditPoints="1" noChangeArrowheads="1"/>
          </p:cNvSpPr>
          <p:nvPr/>
        </p:nvSpPr>
        <p:spPr bwMode="auto">
          <a:xfrm>
            <a:off x="7336512" y="2845513"/>
            <a:ext cx="270812" cy="552279"/>
          </a:xfrm>
          <a:custGeom>
            <a:avLst/>
            <a:gdLst>
              <a:gd name="T0" fmla="*/ 127000 w 40"/>
              <a:gd name="T1" fmla="*/ 51153 h 81"/>
              <a:gd name="T2" fmla="*/ 30480 w 40"/>
              <a:gd name="T3" fmla="*/ 51153 h 81"/>
              <a:gd name="T4" fmla="*/ 91440 w 40"/>
              <a:gd name="T5" fmla="*/ 271109 h 81"/>
              <a:gd name="T6" fmla="*/ 132080 w 40"/>
              <a:gd name="T7" fmla="*/ 265994 h 81"/>
              <a:gd name="T8" fmla="*/ 76200 w 40"/>
              <a:gd name="T9" fmla="*/ 281340 h 81"/>
              <a:gd name="T10" fmla="*/ 66040 w 40"/>
              <a:gd name="T11" fmla="*/ 414337 h 81"/>
              <a:gd name="T12" fmla="*/ 25400 w 40"/>
              <a:gd name="T13" fmla="*/ 271109 h 81"/>
              <a:gd name="T14" fmla="*/ 0 w 40"/>
              <a:gd name="T15" fmla="*/ 153458 h 81"/>
              <a:gd name="T16" fmla="*/ 106680 w 40"/>
              <a:gd name="T17" fmla="*/ 107421 h 81"/>
              <a:gd name="T18" fmla="*/ 152400 w 40"/>
              <a:gd name="T19" fmla="*/ 230187 h 81"/>
              <a:gd name="T20" fmla="*/ 152400 w 40"/>
              <a:gd name="T21" fmla="*/ 271109 h 81"/>
              <a:gd name="T22" fmla="*/ 203200 w 40"/>
              <a:gd name="T23" fmla="*/ 281340 h 81"/>
              <a:gd name="T24" fmla="*/ 193040 w 40"/>
              <a:gd name="T25" fmla="*/ 363184 h 81"/>
              <a:gd name="T26" fmla="*/ 81280 w 40"/>
              <a:gd name="T27" fmla="*/ 352954 h 81"/>
              <a:gd name="T28" fmla="*/ 91440 w 40"/>
              <a:gd name="T29" fmla="*/ 271109 h 81"/>
              <a:gd name="T30" fmla="*/ 162560 w 40"/>
              <a:gd name="T31" fmla="*/ 301801 h 81"/>
              <a:gd name="T32" fmla="*/ 147320 w 40"/>
              <a:gd name="T33" fmla="*/ 286455 h 81"/>
              <a:gd name="T34" fmla="*/ 142240 w 40"/>
              <a:gd name="T35" fmla="*/ 281340 h 81"/>
              <a:gd name="T36" fmla="*/ 127000 w 40"/>
              <a:gd name="T37" fmla="*/ 291570 h 81"/>
              <a:gd name="T38" fmla="*/ 127000 w 40"/>
              <a:gd name="T39" fmla="*/ 306916 h 81"/>
              <a:gd name="T40" fmla="*/ 142240 w 40"/>
              <a:gd name="T41" fmla="*/ 322262 h 81"/>
              <a:gd name="T42" fmla="*/ 147320 w 40"/>
              <a:gd name="T43" fmla="*/ 332493 h 81"/>
              <a:gd name="T44" fmla="*/ 142240 w 40"/>
              <a:gd name="T45" fmla="*/ 337608 h 81"/>
              <a:gd name="T46" fmla="*/ 142240 w 40"/>
              <a:gd name="T47" fmla="*/ 327377 h 81"/>
              <a:gd name="T48" fmla="*/ 127000 w 40"/>
              <a:gd name="T49" fmla="*/ 322262 h 81"/>
              <a:gd name="T50" fmla="*/ 132080 w 40"/>
              <a:gd name="T51" fmla="*/ 342723 h 81"/>
              <a:gd name="T52" fmla="*/ 142240 w 40"/>
              <a:gd name="T53" fmla="*/ 352954 h 81"/>
              <a:gd name="T54" fmla="*/ 147320 w 40"/>
              <a:gd name="T55" fmla="*/ 347838 h 81"/>
              <a:gd name="T56" fmla="*/ 162560 w 40"/>
              <a:gd name="T57" fmla="*/ 327377 h 81"/>
              <a:gd name="T58" fmla="*/ 157480 w 40"/>
              <a:gd name="T59" fmla="*/ 317147 h 81"/>
              <a:gd name="T60" fmla="*/ 142240 w 40"/>
              <a:gd name="T61" fmla="*/ 301801 h 81"/>
              <a:gd name="T62" fmla="*/ 142240 w 40"/>
              <a:gd name="T63" fmla="*/ 296686 h 81"/>
              <a:gd name="T64" fmla="*/ 147320 w 40"/>
              <a:gd name="T65" fmla="*/ 296686 h 81"/>
              <a:gd name="T66" fmla="*/ 147320 w 40"/>
              <a:gd name="T67" fmla="*/ 301801 h 81"/>
              <a:gd name="T68" fmla="*/ 127000 w 40"/>
              <a:gd name="T69" fmla="*/ 368300 h 81"/>
              <a:gd name="T70" fmla="*/ 86360 w 40"/>
              <a:gd name="T71" fmla="*/ 368300 h 81"/>
              <a:gd name="T72" fmla="*/ 127000 w 40"/>
              <a:gd name="T73" fmla="*/ 414337 h 8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0"/>
              <a:gd name="T112" fmla="*/ 0 h 81"/>
              <a:gd name="T113" fmla="*/ 40 w 40"/>
              <a:gd name="T114" fmla="*/ 81 h 81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0" h="81">
                <a:moveTo>
                  <a:pt x="15" y="0"/>
                </a:moveTo>
                <a:cubicBezTo>
                  <a:pt x="21" y="0"/>
                  <a:pt x="25" y="5"/>
                  <a:pt x="25" y="10"/>
                </a:cubicBezTo>
                <a:cubicBezTo>
                  <a:pt x="25" y="15"/>
                  <a:pt x="21" y="19"/>
                  <a:pt x="15" y="19"/>
                </a:cubicBezTo>
                <a:cubicBezTo>
                  <a:pt x="10" y="19"/>
                  <a:pt x="6" y="15"/>
                  <a:pt x="6" y="10"/>
                </a:cubicBezTo>
                <a:cubicBezTo>
                  <a:pt x="6" y="5"/>
                  <a:pt x="10" y="0"/>
                  <a:pt x="15" y="0"/>
                </a:cubicBezTo>
                <a:close/>
                <a:moveTo>
                  <a:pt x="18" y="53"/>
                </a:moveTo>
                <a:cubicBezTo>
                  <a:pt x="26" y="53"/>
                  <a:pt x="26" y="53"/>
                  <a:pt x="26" y="53"/>
                </a:cubicBezTo>
                <a:cubicBezTo>
                  <a:pt x="26" y="52"/>
                  <a:pt x="26" y="52"/>
                  <a:pt x="26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6" y="52"/>
                  <a:pt x="15" y="53"/>
                  <a:pt x="15" y="55"/>
                </a:cubicBezTo>
                <a:cubicBezTo>
                  <a:pt x="15" y="68"/>
                  <a:pt x="15" y="68"/>
                  <a:pt x="15" y="68"/>
                </a:cubicBezTo>
                <a:cubicBezTo>
                  <a:pt x="13" y="81"/>
                  <a:pt x="13" y="81"/>
                  <a:pt x="13" y="81"/>
                </a:cubicBezTo>
                <a:cubicBezTo>
                  <a:pt x="5" y="81"/>
                  <a:pt x="5" y="81"/>
                  <a:pt x="5" y="81"/>
                </a:cubicBezTo>
                <a:cubicBezTo>
                  <a:pt x="5" y="53"/>
                  <a:pt x="5" y="53"/>
                  <a:pt x="5" y="53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5"/>
                  <a:pt x="4" y="21"/>
                  <a:pt x="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6" y="21"/>
                  <a:pt x="30" y="25"/>
                  <a:pt x="30" y="30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6"/>
                  <a:pt x="30" y="46"/>
                </a:cubicBezTo>
                <a:cubicBezTo>
                  <a:pt x="30" y="53"/>
                  <a:pt x="30" y="53"/>
                  <a:pt x="30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9" y="53"/>
                  <a:pt x="40" y="54"/>
                  <a:pt x="40" y="55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70"/>
                  <a:pt x="39" y="71"/>
                  <a:pt x="38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1"/>
                  <a:pt x="16" y="70"/>
                  <a:pt x="16" y="69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4"/>
                  <a:pt x="17" y="53"/>
                  <a:pt x="18" y="53"/>
                </a:cubicBezTo>
                <a:close/>
                <a:moveTo>
                  <a:pt x="32" y="59"/>
                </a:moveTo>
                <a:cubicBezTo>
                  <a:pt x="32" y="59"/>
                  <a:pt x="32" y="59"/>
                  <a:pt x="32" y="59"/>
                </a:cubicBezTo>
                <a:cubicBezTo>
                  <a:pt x="32" y="58"/>
                  <a:pt x="31" y="57"/>
                  <a:pt x="31" y="57"/>
                </a:cubicBezTo>
                <a:cubicBezTo>
                  <a:pt x="30" y="56"/>
                  <a:pt x="30" y="56"/>
                  <a:pt x="29" y="56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56"/>
                  <a:pt x="28" y="56"/>
                  <a:pt x="28" y="56"/>
                </a:cubicBezTo>
                <a:cubicBezTo>
                  <a:pt x="27" y="56"/>
                  <a:pt x="26" y="56"/>
                  <a:pt x="25" y="57"/>
                </a:cubicBezTo>
                <a:cubicBezTo>
                  <a:pt x="25" y="57"/>
                  <a:pt x="25" y="58"/>
                  <a:pt x="25" y="59"/>
                </a:cubicBezTo>
                <a:cubicBezTo>
                  <a:pt x="25" y="59"/>
                  <a:pt x="25" y="60"/>
                  <a:pt x="25" y="60"/>
                </a:cubicBezTo>
                <a:cubicBezTo>
                  <a:pt x="25" y="61"/>
                  <a:pt x="25" y="61"/>
                  <a:pt x="26" y="62"/>
                </a:cubicBezTo>
                <a:cubicBezTo>
                  <a:pt x="26" y="62"/>
                  <a:pt x="27" y="62"/>
                  <a:pt x="28" y="63"/>
                </a:cubicBezTo>
                <a:cubicBezTo>
                  <a:pt x="28" y="63"/>
                  <a:pt x="28" y="63"/>
                  <a:pt x="29" y="64"/>
                </a:cubicBezTo>
                <a:cubicBezTo>
                  <a:pt x="29" y="64"/>
                  <a:pt x="29" y="64"/>
                  <a:pt x="29" y="65"/>
                </a:cubicBezTo>
                <a:cubicBezTo>
                  <a:pt x="29" y="65"/>
                  <a:pt x="29" y="66"/>
                  <a:pt x="29" y="66"/>
                </a:cubicBezTo>
                <a:cubicBezTo>
                  <a:pt x="28" y="66"/>
                  <a:pt x="28" y="66"/>
                  <a:pt x="28" y="66"/>
                </a:cubicBezTo>
                <a:cubicBezTo>
                  <a:pt x="28" y="66"/>
                  <a:pt x="28" y="66"/>
                  <a:pt x="28" y="66"/>
                </a:cubicBezTo>
                <a:cubicBezTo>
                  <a:pt x="28" y="65"/>
                  <a:pt x="28" y="65"/>
                  <a:pt x="28" y="64"/>
                </a:cubicBezTo>
                <a:cubicBezTo>
                  <a:pt x="28" y="63"/>
                  <a:pt x="28" y="63"/>
                  <a:pt x="28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65"/>
                  <a:pt x="25" y="66"/>
                  <a:pt x="26" y="67"/>
                </a:cubicBezTo>
                <a:cubicBezTo>
                  <a:pt x="26" y="67"/>
                  <a:pt x="27" y="68"/>
                  <a:pt x="28" y="68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30" y="68"/>
                  <a:pt x="31" y="67"/>
                  <a:pt x="31" y="67"/>
                </a:cubicBezTo>
                <a:cubicBezTo>
                  <a:pt x="32" y="66"/>
                  <a:pt x="32" y="65"/>
                  <a:pt x="32" y="64"/>
                </a:cubicBezTo>
                <a:cubicBezTo>
                  <a:pt x="32" y="64"/>
                  <a:pt x="32" y="63"/>
                  <a:pt x="32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1"/>
                  <a:pt x="30" y="61"/>
                  <a:pt x="29" y="61"/>
                </a:cubicBezTo>
                <a:cubicBezTo>
                  <a:pt x="29" y="60"/>
                  <a:pt x="28" y="60"/>
                  <a:pt x="28" y="59"/>
                </a:cubicBezTo>
                <a:cubicBezTo>
                  <a:pt x="28" y="59"/>
                  <a:pt x="28" y="59"/>
                  <a:pt x="28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58"/>
                  <a:pt x="28" y="58"/>
                  <a:pt x="29" y="58"/>
                </a:cubicBezTo>
                <a:cubicBezTo>
                  <a:pt x="29" y="58"/>
                  <a:pt x="29" y="58"/>
                  <a:pt x="29" y="59"/>
                </a:cubicBezTo>
                <a:cubicBezTo>
                  <a:pt x="29" y="59"/>
                  <a:pt x="29" y="59"/>
                  <a:pt x="29" y="59"/>
                </a:cubicBezTo>
                <a:cubicBezTo>
                  <a:pt x="32" y="59"/>
                  <a:pt x="32" y="59"/>
                  <a:pt x="32" y="59"/>
                </a:cubicBezTo>
                <a:close/>
                <a:moveTo>
                  <a:pt x="25" y="72"/>
                </a:moveTo>
                <a:cubicBezTo>
                  <a:pt x="18" y="72"/>
                  <a:pt x="18" y="72"/>
                  <a:pt x="18" y="72"/>
                </a:cubicBezTo>
                <a:cubicBezTo>
                  <a:pt x="18" y="72"/>
                  <a:pt x="17" y="72"/>
                  <a:pt x="17" y="72"/>
                </a:cubicBezTo>
                <a:cubicBezTo>
                  <a:pt x="18" y="81"/>
                  <a:pt x="18" y="81"/>
                  <a:pt x="18" y="81"/>
                </a:cubicBezTo>
                <a:cubicBezTo>
                  <a:pt x="25" y="81"/>
                  <a:pt x="25" y="81"/>
                  <a:pt x="25" y="81"/>
                </a:cubicBezTo>
                <a:lnTo>
                  <a:pt x="25" y="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21869" tIns="60935" rIns="121869" bIns="60935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7746963" y="3063459"/>
            <a:ext cx="3723252" cy="36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869" tIns="60935" rIns="121869" bIns="60935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是中国第一家精品</a:t>
            </a: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设计机构。</a:t>
            </a:r>
            <a:endParaRPr lang="zh-CN" altLang="en-US" sz="1066" dirty="0">
              <a:solidFill>
                <a:prstClr val="white">
                  <a:lumMod val="50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Freeform 106"/>
          <p:cNvSpPr>
            <a:spLocks noEditPoints="1" noChangeArrowheads="1"/>
          </p:cNvSpPr>
          <p:nvPr/>
        </p:nvSpPr>
        <p:spPr bwMode="auto">
          <a:xfrm>
            <a:off x="7294199" y="4510814"/>
            <a:ext cx="353327" cy="543816"/>
          </a:xfrm>
          <a:custGeom>
            <a:avLst/>
            <a:gdLst>
              <a:gd name="T0" fmla="*/ 194590 w 203"/>
              <a:gd name="T1" fmla="*/ 64488 h 310"/>
              <a:gd name="T2" fmla="*/ 168471 w 203"/>
              <a:gd name="T3" fmla="*/ 114500 h 310"/>
              <a:gd name="T4" fmla="*/ 100560 w 203"/>
              <a:gd name="T5" fmla="*/ 64488 h 310"/>
              <a:gd name="T6" fmla="*/ 95336 w 203"/>
              <a:gd name="T7" fmla="*/ 40799 h 310"/>
              <a:gd name="T8" fmla="*/ 67911 w 203"/>
              <a:gd name="T9" fmla="*/ 21057 h 310"/>
              <a:gd name="T10" fmla="*/ 219404 w 203"/>
              <a:gd name="T11" fmla="*/ 21057 h 310"/>
              <a:gd name="T12" fmla="*/ 215486 w 203"/>
              <a:gd name="T13" fmla="*/ 32902 h 310"/>
              <a:gd name="T14" fmla="*/ 218098 w 203"/>
              <a:gd name="T15" fmla="*/ 73701 h 310"/>
              <a:gd name="T16" fmla="*/ 208956 w 203"/>
              <a:gd name="T17" fmla="*/ 48695 h 310"/>
              <a:gd name="T18" fmla="*/ 194590 w 203"/>
              <a:gd name="T19" fmla="*/ 40799 h 310"/>
              <a:gd name="T20" fmla="*/ 92724 w 203"/>
              <a:gd name="T21" fmla="*/ 347448 h 310"/>
              <a:gd name="T22" fmla="*/ 6530 w 203"/>
              <a:gd name="T23" fmla="*/ 340867 h 310"/>
              <a:gd name="T24" fmla="*/ 22202 w 203"/>
              <a:gd name="T25" fmla="*/ 310597 h 310"/>
              <a:gd name="T26" fmla="*/ 26120 w 203"/>
              <a:gd name="T27" fmla="*/ 317178 h 310"/>
              <a:gd name="T28" fmla="*/ 35261 w 203"/>
              <a:gd name="T29" fmla="*/ 326390 h 310"/>
              <a:gd name="T30" fmla="*/ 37873 w 203"/>
              <a:gd name="T31" fmla="*/ 317178 h 310"/>
              <a:gd name="T32" fmla="*/ 66605 w 203"/>
              <a:gd name="T33" fmla="*/ 313229 h 310"/>
              <a:gd name="T34" fmla="*/ 70523 w 203"/>
              <a:gd name="T35" fmla="*/ 317178 h 310"/>
              <a:gd name="T36" fmla="*/ 79664 w 203"/>
              <a:gd name="T37" fmla="*/ 326390 h 310"/>
              <a:gd name="T38" fmla="*/ 82276 w 203"/>
              <a:gd name="T39" fmla="*/ 317178 h 310"/>
              <a:gd name="T40" fmla="*/ 97948 w 203"/>
              <a:gd name="T41" fmla="*/ 307965 h 310"/>
              <a:gd name="T42" fmla="*/ 0 w 203"/>
              <a:gd name="T43" fmla="*/ 301385 h 310"/>
              <a:gd name="T44" fmla="*/ 100560 w 203"/>
              <a:gd name="T45" fmla="*/ 267166 h 310"/>
              <a:gd name="T46" fmla="*/ 70523 w 203"/>
              <a:gd name="T47" fmla="*/ 243477 h 310"/>
              <a:gd name="T48" fmla="*/ 75747 w 203"/>
              <a:gd name="T49" fmla="*/ 261902 h 310"/>
              <a:gd name="T50" fmla="*/ 66605 w 203"/>
              <a:gd name="T51" fmla="*/ 251373 h 310"/>
              <a:gd name="T52" fmla="*/ 39179 w 203"/>
              <a:gd name="T53" fmla="*/ 261902 h 310"/>
              <a:gd name="T54" fmla="*/ 30037 w 203"/>
              <a:gd name="T55" fmla="*/ 251373 h 310"/>
              <a:gd name="T56" fmla="*/ 43097 w 203"/>
              <a:gd name="T57" fmla="*/ 242161 h 310"/>
              <a:gd name="T58" fmla="*/ 189366 w 203"/>
              <a:gd name="T59" fmla="*/ 130293 h 310"/>
              <a:gd name="T60" fmla="*/ 265113 w 203"/>
              <a:gd name="T61" fmla="*/ 242161 h 310"/>
              <a:gd name="T62" fmla="*/ 198508 w 203"/>
              <a:gd name="T63" fmla="*/ 218471 h 310"/>
              <a:gd name="T64" fmla="*/ 181531 w 203"/>
              <a:gd name="T65" fmla="*/ 407988 h 310"/>
              <a:gd name="T66" fmla="*/ 154105 w 203"/>
              <a:gd name="T67" fmla="*/ 281643 h 310"/>
              <a:gd name="T68" fmla="*/ 116232 w 203"/>
              <a:gd name="T69" fmla="*/ 406672 h 310"/>
              <a:gd name="T70" fmla="*/ 95336 w 203"/>
              <a:gd name="T71" fmla="*/ 347448 h 3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03"/>
              <a:gd name="T109" fmla="*/ 0 h 310"/>
              <a:gd name="T110" fmla="*/ 203 w 203"/>
              <a:gd name="T111" fmla="*/ 310 h 31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03" h="310">
                <a:moveTo>
                  <a:pt x="149" y="31"/>
                </a:moveTo>
                <a:cubicBezTo>
                  <a:pt x="149" y="49"/>
                  <a:pt x="149" y="49"/>
                  <a:pt x="149" y="49"/>
                </a:cubicBezTo>
                <a:cubicBezTo>
                  <a:pt x="145" y="49"/>
                  <a:pt x="145" y="49"/>
                  <a:pt x="145" y="49"/>
                </a:cubicBezTo>
                <a:cubicBezTo>
                  <a:pt x="149" y="64"/>
                  <a:pt x="143" y="79"/>
                  <a:pt x="129" y="87"/>
                </a:cubicBezTo>
                <a:cubicBezTo>
                  <a:pt x="113" y="97"/>
                  <a:pt x="91" y="92"/>
                  <a:pt x="81" y="76"/>
                </a:cubicBezTo>
                <a:cubicBezTo>
                  <a:pt x="76" y="67"/>
                  <a:pt x="75" y="58"/>
                  <a:pt x="77" y="49"/>
                </a:cubicBezTo>
                <a:cubicBezTo>
                  <a:pt x="73" y="49"/>
                  <a:pt x="73" y="49"/>
                  <a:pt x="73" y="49"/>
                </a:cubicBezTo>
                <a:cubicBezTo>
                  <a:pt x="73" y="31"/>
                  <a:pt x="73" y="31"/>
                  <a:pt x="73" y="31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16"/>
                  <a:pt x="52" y="16"/>
                  <a:pt x="52" y="16"/>
                </a:cubicBezTo>
                <a:cubicBezTo>
                  <a:pt x="110" y="0"/>
                  <a:pt x="110" y="0"/>
                  <a:pt x="110" y="0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7" y="56"/>
                  <a:pt x="167" y="56"/>
                  <a:pt x="167" y="56"/>
                </a:cubicBezTo>
                <a:cubicBezTo>
                  <a:pt x="158" y="56"/>
                  <a:pt x="158" y="56"/>
                  <a:pt x="158" y="56"/>
                </a:cubicBezTo>
                <a:cubicBezTo>
                  <a:pt x="160" y="37"/>
                  <a:pt x="160" y="37"/>
                  <a:pt x="160" y="37"/>
                </a:cubicBezTo>
                <a:cubicBezTo>
                  <a:pt x="160" y="27"/>
                  <a:pt x="160" y="27"/>
                  <a:pt x="160" y="27"/>
                </a:cubicBezTo>
                <a:cubicBezTo>
                  <a:pt x="149" y="31"/>
                  <a:pt x="149" y="31"/>
                  <a:pt x="149" y="31"/>
                </a:cubicBezTo>
                <a:close/>
                <a:moveTo>
                  <a:pt x="73" y="264"/>
                </a:moveTo>
                <a:cubicBezTo>
                  <a:pt x="72" y="264"/>
                  <a:pt x="72" y="264"/>
                  <a:pt x="71" y="264"/>
                </a:cubicBezTo>
                <a:cubicBezTo>
                  <a:pt x="10" y="264"/>
                  <a:pt x="10" y="264"/>
                  <a:pt x="10" y="264"/>
                </a:cubicBezTo>
                <a:cubicBezTo>
                  <a:pt x="7" y="264"/>
                  <a:pt x="5" y="262"/>
                  <a:pt x="5" y="259"/>
                </a:cubicBezTo>
                <a:cubicBezTo>
                  <a:pt x="5" y="234"/>
                  <a:pt x="5" y="234"/>
                  <a:pt x="5" y="234"/>
                </a:cubicBezTo>
                <a:cubicBezTo>
                  <a:pt x="9" y="235"/>
                  <a:pt x="13" y="236"/>
                  <a:pt x="17" y="236"/>
                </a:cubicBezTo>
                <a:cubicBezTo>
                  <a:pt x="17" y="241"/>
                  <a:pt x="17" y="241"/>
                  <a:pt x="17" y="241"/>
                </a:cubicBezTo>
                <a:cubicBezTo>
                  <a:pt x="20" y="241"/>
                  <a:pt x="20" y="241"/>
                  <a:pt x="20" y="241"/>
                </a:cubicBezTo>
                <a:cubicBezTo>
                  <a:pt x="20" y="248"/>
                  <a:pt x="20" y="248"/>
                  <a:pt x="20" y="248"/>
                </a:cubicBezTo>
                <a:cubicBezTo>
                  <a:pt x="27" y="248"/>
                  <a:pt x="27" y="248"/>
                  <a:pt x="27" y="248"/>
                </a:cubicBezTo>
                <a:cubicBezTo>
                  <a:pt x="27" y="241"/>
                  <a:pt x="27" y="241"/>
                  <a:pt x="27" y="241"/>
                </a:cubicBezTo>
                <a:cubicBezTo>
                  <a:pt x="29" y="241"/>
                  <a:pt x="29" y="241"/>
                  <a:pt x="29" y="241"/>
                </a:cubicBezTo>
                <a:cubicBezTo>
                  <a:pt x="29" y="238"/>
                  <a:pt x="29" y="238"/>
                  <a:pt x="29" y="238"/>
                </a:cubicBezTo>
                <a:cubicBezTo>
                  <a:pt x="36" y="238"/>
                  <a:pt x="44" y="238"/>
                  <a:pt x="51" y="238"/>
                </a:cubicBezTo>
                <a:cubicBezTo>
                  <a:pt x="51" y="241"/>
                  <a:pt x="51" y="241"/>
                  <a:pt x="51" y="241"/>
                </a:cubicBezTo>
                <a:cubicBezTo>
                  <a:pt x="54" y="241"/>
                  <a:pt x="54" y="241"/>
                  <a:pt x="54" y="241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61" y="248"/>
                  <a:pt x="61" y="248"/>
                  <a:pt x="61" y="248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36"/>
                  <a:pt x="63" y="236"/>
                  <a:pt x="63" y="236"/>
                </a:cubicBezTo>
                <a:cubicBezTo>
                  <a:pt x="67" y="236"/>
                  <a:pt x="71" y="235"/>
                  <a:pt x="75" y="234"/>
                </a:cubicBezTo>
                <a:cubicBezTo>
                  <a:pt x="75" y="230"/>
                  <a:pt x="75" y="230"/>
                  <a:pt x="75" y="230"/>
                </a:cubicBezTo>
                <a:cubicBezTo>
                  <a:pt x="50" y="236"/>
                  <a:pt x="25" y="235"/>
                  <a:pt x="0" y="229"/>
                </a:cubicBezTo>
                <a:cubicBezTo>
                  <a:pt x="0" y="203"/>
                  <a:pt x="0" y="203"/>
                  <a:pt x="0" y="203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5" y="157"/>
                  <a:pt x="75" y="157"/>
                  <a:pt x="75" y="157"/>
                </a:cubicBezTo>
                <a:cubicBezTo>
                  <a:pt x="54" y="185"/>
                  <a:pt x="54" y="185"/>
                  <a:pt x="54" y="185"/>
                </a:cubicBezTo>
                <a:cubicBezTo>
                  <a:pt x="56" y="186"/>
                  <a:pt x="58" y="188"/>
                  <a:pt x="58" y="191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1" y="199"/>
                  <a:pt x="51" y="199"/>
                  <a:pt x="51" y="199"/>
                </a:cubicBezTo>
                <a:cubicBezTo>
                  <a:pt x="51" y="191"/>
                  <a:pt x="51" y="191"/>
                  <a:pt x="51" y="191"/>
                </a:cubicBezTo>
                <a:cubicBezTo>
                  <a:pt x="30" y="191"/>
                  <a:pt x="30" y="191"/>
                  <a:pt x="30" y="191"/>
                </a:cubicBezTo>
                <a:cubicBezTo>
                  <a:pt x="30" y="199"/>
                  <a:pt x="30" y="199"/>
                  <a:pt x="30" y="199"/>
                </a:cubicBezTo>
                <a:cubicBezTo>
                  <a:pt x="23" y="199"/>
                  <a:pt x="23" y="199"/>
                  <a:pt x="23" y="199"/>
                </a:cubicBezTo>
                <a:cubicBezTo>
                  <a:pt x="23" y="191"/>
                  <a:pt x="23" y="191"/>
                  <a:pt x="23" y="191"/>
                </a:cubicBezTo>
                <a:cubicBezTo>
                  <a:pt x="23" y="187"/>
                  <a:pt x="26" y="184"/>
                  <a:pt x="30" y="184"/>
                </a:cubicBezTo>
                <a:cubicBezTo>
                  <a:pt x="33" y="184"/>
                  <a:pt x="33" y="184"/>
                  <a:pt x="33" y="184"/>
                </a:cubicBezTo>
                <a:cubicBezTo>
                  <a:pt x="73" y="99"/>
                  <a:pt x="73" y="99"/>
                  <a:pt x="73" y="99"/>
                </a:cubicBezTo>
                <a:cubicBezTo>
                  <a:pt x="145" y="99"/>
                  <a:pt x="145" y="99"/>
                  <a:pt x="145" y="99"/>
                </a:cubicBezTo>
                <a:cubicBezTo>
                  <a:pt x="168" y="141"/>
                  <a:pt x="168" y="141"/>
                  <a:pt x="168" y="141"/>
                </a:cubicBezTo>
                <a:cubicBezTo>
                  <a:pt x="203" y="184"/>
                  <a:pt x="203" y="184"/>
                  <a:pt x="203" y="184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52" y="166"/>
                  <a:pt x="152" y="166"/>
                  <a:pt x="152" y="166"/>
                </a:cubicBezTo>
                <a:cubicBezTo>
                  <a:pt x="151" y="205"/>
                  <a:pt x="151" y="205"/>
                  <a:pt x="151" y="205"/>
                </a:cubicBezTo>
                <a:cubicBezTo>
                  <a:pt x="139" y="310"/>
                  <a:pt x="139" y="310"/>
                  <a:pt x="139" y="310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18" y="214"/>
                  <a:pt x="118" y="214"/>
                  <a:pt x="118" y="214"/>
                </a:cubicBezTo>
                <a:cubicBezTo>
                  <a:pt x="108" y="214"/>
                  <a:pt x="108" y="214"/>
                  <a:pt x="108" y="214"/>
                </a:cubicBezTo>
                <a:cubicBezTo>
                  <a:pt x="89" y="309"/>
                  <a:pt x="89" y="309"/>
                  <a:pt x="89" y="309"/>
                </a:cubicBezTo>
                <a:cubicBezTo>
                  <a:pt x="70" y="309"/>
                  <a:pt x="70" y="309"/>
                  <a:pt x="70" y="309"/>
                </a:cubicBezTo>
                <a:lnTo>
                  <a:pt x="73" y="26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21869" tIns="60935" rIns="121869" bIns="60935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7746963" y="3903516"/>
            <a:ext cx="3723252" cy="36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869" tIns="60935" rIns="121869" bIns="60935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是中国第一家精品</a:t>
            </a: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设计机构。</a:t>
            </a:r>
            <a:endParaRPr lang="zh-CN" altLang="en-US" sz="1066" dirty="0">
              <a:solidFill>
                <a:prstClr val="white">
                  <a:lumMod val="50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7746963" y="4720297"/>
            <a:ext cx="3723252" cy="36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21869" tIns="60935" rIns="121869" bIns="60935">
            <a:spAutoFit/>
          </a:bodyPr>
          <a:lstStyle/>
          <a:p>
            <a:pPr algn="just" defTabSz="1218804">
              <a:lnSpc>
                <a:spcPct val="150000"/>
              </a:lnSpc>
            </a:pP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AIPPT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是中国第一家精品</a:t>
            </a:r>
            <a:r>
              <a:rPr lang="en-US" altLang="zh-CN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066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设计机构。</a:t>
            </a:r>
            <a:endParaRPr lang="zh-CN" altLang="en-US" sz="1066" dirty="0">
              <a:solidFill>
                <a:prstClr val="white">
                  <a:lumMod val="50000"/>
                </a:prstClr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" name="任意多边形 137"/>
          <p:cNvSpPr>
            <a:spLocks noChangeArrowheads="1"/>
          </p:cNvSpPr>
          <p:nvPr/>
        </p:nvSpPr>
        <p:spPr bwMode="auto">
          <a:xfrm>
            <a:off x="4464544" y="2300637"/>
            <a:ext cx="2699669" cy="393579"/>
          </a:xfrm>
          <a:custGeom>
            <a:avLst/>
            <a:gdLst>
              <a:gd name="T0" fmla="*/ 0 w 2004060"/>
              <a:gd name="T1" fmla="*/ 295275 h 472440"/>
              <a:gd name="T2" fmla="*/ 182822 w 2004060"/>
              <a:gd name="T3" fmla="*/ 0 h 472440"/>
              <a:gd name="T4" fmla="*/ 2003425 w 2004060"/>
              <a:gd name="T5" fmla="*/ 0 h 472440"/>
              <a:gd name="T6" fmla="*/ 0 60000 65536"/>
              <a:gd name="T7" fmla="*/ 0 60000 65536"/>
              <a:gd name="T8" fmla="*/ 0 60000 65536"/>
              <a:gd name="T9" fmla="*/ 0 w 2004060"/>
              <a:gd name="T10" fmla="*/ 0 h 472440"/>
              <a:gd name="T11" fmla="*/ 2004060 w 2004060"/>
              <a:gd name="T12" fmla="*/ 472440 h 472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4060" h="472440">
                <a:moveTo>
                  <a:pt x="0" y="472440"/>
                </a:moveTo>
                <a:lnTo>
                  <a:pt x="182880" y="0"/>
                </a:lnTo>
                <a:lnTo>
                  <a:pt x="200406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869" tIns="60935" rIns="121869" bIns="60935" anchor="ctr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任意多边形 138"/>
          <p:cNvSpPr>
            <a:spLocks noChangeArrowheads="1"/>
          </p:cNvSpPr>
          <p:nvPr/>
        </p:nvSpPr>
        <p:spPr bwMode="auto">
          <a:xfrm>
            <a:off x="4783390" y="3147039"/>
            <a:ext cx="2380823" cy="138005"/>
          </a:xfrm>
          <a:custGeom>
            <a:avLst/>
            <a:gdLst>
              <a:gd name="T0" fmla="*/ 0 w 1577340"/>
              <a:gd name="T1" fmla="*/ 0 h 45720"/>
              <a:gd name="T2" fmla="*/ 1704975 w 1577340"/>
              <a:gd name="T3" fmla="*/ 0 h 45720"/>
              <a:gd name="T4" fmla="*/ 0 60000 65536"/>
              <a:gd name="T5" fmla="*/ 0 60000 65536"/>
              <a:gd name="T6" fmla="*/ 0 w 1577340"/>
              <a:gd name="T7" fmla="*/ 0 h 45720"/>
              <a:gd name="T8" fmla="*/ 1577340 w 1577340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77340" h="45720">
                <a:moveTo>
                  <a:pt x="0" y="0"/>
                </a:moveTo>
                <a:lnTo>
                  <a:pt x="157734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869" tIns="60935" rIns="121869" bIns="60935" anchor="ctr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任意多边形 144"/>
          <p:cNvSpPr>
            <a:spLocks noChangeArrowheads="1"/>
          </p:cNvSpPr>
          <p:nvPr/>
        </p:nvSpPr>
        <p:spPr bwMode="auto">
          <a:xfrm>
            <a:off x="5509714" y="4018838"/>
            <a:ext cx="1654500" cy="61365"/>
          </a:xfrm>
          <a:custGeom>
            <a:avLst/>
            <a:gdLst>
              <a:gd name="T0" fmla="*/ 0 w 1577340"/>
              <a:gd name="T1" fmla="*/ 0 h 45720"/>
              <a:gd name="T2" fmla="*/ 1241425 w 1577340"/>
              <a:gd name="T3" fmla="*/ 0 h 45720"/>
              <a:gd name="T4" fmla="*/ 0 60000 65536"/>
              <a:gd name="T5" fmla="*/ 0 60000 65536"/>
              <a:gd name="T6" fmla="*/ 0 w 1577340"/>
              <a:gd name="T7" fmla="*/ 0 h 45720"/>
              <a:gd name="T8" fmla="*/ 1577340 w 1577340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77340" h="45720">
                <a:moveTo>
                  <a:pt x="0" y="0"/>
                </a:moveTo>
                <a:lnTo>
                  <a:pt x="157734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869" tIns="60935" rIns="121869" bIns="60935" anchor="ctr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任意多边形 145"/>
          <p:cNvSpPr>
            <a:spLocks noChangeArrowheads="1"/>
          </p:cNvSpPr>
          <p:nvPr/>
        </p:nvSpPr>
        <p:spPr bwMode="auto">
          <a:xfrm>
            <a:off x="6191968" y="4903333"/>
            <a:ext cx="972244" cy="61365"/>
          </a:xfrm>
          <a:custGeom>
            <a:avLst/>
            <a:gdLst>
              <a:gd name="T0" fmla="*/ 0 w 1577340"/>
              <a:gd name="T1" fmla="*/ 0 h 45720"/>
              <a:gd name="T2" fmla="*/ 696912 w 1577340"/>
              <a:gd name="T3" fmla="*/ 0 h 45720"/>
              <a:gd name="T4" fmla="*/ 0 60000 65536"/>
              <a:gd name="T5" fmla="*/ 0 60000 65536"/>
              <a:gd name="T6" fmla="*/ 0 w 1577340"/>
              <a:gd name="T7" fmla="*/ 0 h 45720"/>
              <a:gd name="T8" fmla="*/ 1577340 w 1577340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77340" h="45720">
                <a:moveTo>
                  <a:pt x="0" y="0"/>
                </a:moveTo>
                <a:lnTo>
                  <a:pt x="157734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869" tIns="60935" rIns="121869" bIns="60935" anchor="ctr"/>
          <a:lstStyle/>
          <a:p>
            <a:pPr defTabSz="1218804"/>
            <a:endParaRPr lang="zh-CN" altLang="en-US" sz="2398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TextBox 682"/>
          <p:cNvSpPr>
            <a:spLocks noChangeArrowheads="1"/>
          </p:cNvSpPr>
          <p:nvPr/>
        </p:nvSpPr>
        <p:spPr bwMode="auto">
          <a:xfrm>
            <a:off x="7813551" y="1893304"/>
            <a:ext cx="763889" cy="4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9" tIns="60935" rIns="121869" bIns="60935">
            <a:spAutoFit/>
          </a:bodyPr>
          <a:lstStyle/>
          <a:p>
            <a:pPr algn="ctr" defTabSz="1218804"/>
            <a:r>
              <a:rPr lang="en-US" altLang="zh-CN" sz="18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42%</a:t>
            </a:r>
            <a:endParaRPr lang="zh-CN" altLang="en-US" sz="1466" b="1" dirty="0">
              <a:solidFill>
                <a:prstClr val="white">
                  <a:lumMod val="50000"/>
                </a:prstClr>
              </a:solidFill>
              <a:latin typeface="方正中等线简体" pitchFamily="65" charset="-122"/>
              <a:ea typeface="方正中等线简体" pitchFamily="65" charset="-122"/>
            </a:endParaRPr>
          </a:p>
        </p:txBody>
      </p:sp>
      <p:sp>
        <p:nvSpPr>
          <p:cNvPr id="28" name="TextBox 682"/>
          <p:cNvSpPr>
            <a:spLocks noChangeArrowheads="1"/>
          </p:cNvSpPr>
          <p:nvPr/>
        </p:nvSpPr>
        <p:spPr bwMode="auto">
          <a:xfrm>
            <a:off x="7822786" y="2705853"/>
            <a:ext cx="715798" cy="4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9" tIns="60935" rIns="121869" bIns="60935">
            <a:spAutoFit/>
          </a:bodyPr>
          <a:lstStyle/>
          <a:p>
            <a:pPr algn="ctr" defTabSz="1218804"/>
            <a:r>
              <a:rPr lang="en-US" altLang="zh-CN" sz="18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42</a:t>
            </a:r>
            <a:r>
              <a:rPr lang="en-US" altLang="zh-CN" sz="14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%</a:t>
            </a:r>
            <a:endParaRPr lang="zh-CN" altLang="en-US" sz="1466" b="1" dirty="0">
              <a:solidFill>
                <a:prstClr val="white">
                  <a:lumMod val="50000"/>
                </a:prstClr>
              </a:solidFill>
              <a:latin typeface="方正中等线简体" pitchFamily="65" charset="-122"/>
              <a:ea typeface="方正中等线简体" pitchFamily="65" charset="-122"/>
            </a:endParaRPr>
          </a:p>
        </p:txBody>
      </p:sp>
      <p:sp>
        <p:nvSpPr>
          <p:cNvPr id="29" name="TextBox 682"/>
          <p:cNvSpPr>
            <a:spLocks noChangeArrowheads="1"/>
          </p:cNvSpPr>
          <p:nvPr/>
        </p:nvSpPr>
        <p:spPr bwMode="auto">
          <a:xfrm>
            <a:off x="7807976" y="3543795"/>
            <a:ext cx="715798" cy="4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9" tIns="60935" rIns="121869" bIns="60935">
            <a:spAutoFit/>
          </a:bodyPr>
          <a:lstStyle/>
          <a:p>
            <a:pPr algn="ctr" defTabSz="1218804"/>
            <a:r>
              <a:rPr lang="en-US" altLang="zh-CN" sz="18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27</a:t>
            </a:r>
            <a:r>
              <a:rPr lang="en-US" altLang="zh-CN" sz="14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%</a:t>
            </a:r>
            <a:endParaRPr lang="zh-CN" altLang="en-US" sz="1866" b="1" dirty="0">
              <a:solidFill>
                <a:prstClr val="white">
                  <a:lumMod val="50000"/>
                </a:prstClr>
              </a:solidFill>
              <a:latin typeface="方正中等线简体" pitchFamily="65" charset="-122"/>
              <a:ea typeface="方正中等线简体" pitchFamily="65" charset="-122"/>
            </a:endParaRPr>
          </a:p>
        </p:txBody>
      </p:sp>
      <p:sp>
        <p:nvSpPr>
          <p:cNvPr id="30" name="TextBox 682"/>
          <p:cNvSpPr>
            <a:spLocks noChangeArrowheads="1"/>
          </p:cNvSpPr>
          <p:nvPr/>
        </p:nvSpPr>
        <p:spPr bwMode="auto">
          <a:xfrm>
            <a:off x="7813552" y="4383853"/>
            <a:ext cx="763889" cy="4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69" tIns="60935" rIns="121869" bIns="60935">
            <a:spAutoFit/>
          </a:bodyPr>
          <a:lstStyle/>
          <a:p>
            <a:pPr algn="ctr" defTabSz="1218804"/>
            <a:r>
              <a:rPr lang="en-US" altLang="zh-CN" sz="1866" b="1" dirty="0">
                <a:solidFill>
                  <a:prstClr val="white">
                    <a:lumMod val="50000"/>
                  </a:prstClr>
                </a:solidFill>
                <a:latin typeface="方正中等线简体" pitchFamily="65" charset="-122"/>
                <a:ea typeface="方正中等线简体" pitchFamily="65" charset="-122"/>
              </a:rPr>
              <a:t>38%</a:t>
            </a:r>
            <a:endParaRPr lang="zh-CN" altLang="en-US" sz="1866" b="1" dirty="0">
              <a:solidFill>
                <a:prstClr val="white">
                  <a:lumMod val="50000"/>
                </a:prstClr>
              </a:solidFill>
              <a:latin typeface="方正中等线简体" pitchFamily="65" charset="-122"/>
              <a:ea typeface="方正中等线简体" pitchFamily="65" charset="-122"/>
            </a:endParaRPr>
          </a:p>
        </p:txBody>
      </p:sp>
      <p:grpSp>
        <p:nvGrpSpPr>
          <p:cNvPr id="6" name="组合 1"/>
          <p:cNvGrpSpPr/>
          <p:nvPr/>
        </p:nvGrpSpPr>
        <p:grpSpPr>
          <a:xfrm>
            <a:off x="1392738" y="2004461"/>
            <a:ext cx="5016390" cy="4303972"/>
            <a:chOff x="1042988" y="1503015"/>
            <a:chExt cx="3763962" cy="3228975"/>
          </a:xfrm>
        </p:grpSpPr>
        <p:sp>
          <p:nvSpPr>
            <p:cNvPr id="9" name="Freeform 85"/>
            <p:cNvSpPr>
              <a:spLocks noChangeArrowheads="1"/>
            </p:cNvSpPr>
            <p:nvPr/>
          </p:nvSpPr>
          <p:spPr bwMode="auto">
            <a:xfrm>
              <a:off x="2455863" y="1503015"/>
              <a:ext cx="468312" cy="808037"/>
            </a:xfrm>
            <a:custGeom>
              <a:avLst/>
              <a:gdLst>
                <a:gd name="T0" fmla="*/ 0 w 295"/>
                <a:gd name="T1" fmla="*/ 603250 h 509"/>
                <a:gd name="T2" fmla="*/ 468312 w 295"/>
                <a:gd name="T3" fmla="*/ 808037 h 509"/>
                <a:gd name="T4" fmla="*/ 468312 w 295"/>
                <a:gd name="T5" fmla="*/ 0 h 509"/>
                <a:gd name="T6" fmla="*/ 0 w 295"/>
                <a:gd name="T7" fmla="*/ 603250 h 5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5"/>
                <a:gd name="T13" fmla="*/ 0 h 509"/>
                <a:gd name="T14" fmla="*/ 295 w 295"/>
                <a:gd name="T15" fmla="*/ 509 h 5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5" h="509">
                  <a:moveTo>
                    <a:pt x="0" y="380"/>
                  </a:moveTo>
                  <a:lnTo>
                    <a:pt x="295" y="509"/>
                  </a:lnTo>
                  <a:lnTo>
                    <a:pt x="295" y="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1"/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Freeform 86"/>
            <p:cNvSpPr>
              <a:spLocks noChangeArrowheads="1"/>
            </p:cNvSpPr>
            <p:nvPr/>
          </p:nvSpPr>
          <p:spPr bwMode="auto">
            <a:xfrm>
              <a:off x="2921000" y="1503015"/>
              <a:ext cx="473075" cy="808037"/>
            </a:xfrm>
            <a:custGeom>
              <a:avLst/>
              <a:gdLst>
                <a:gd name="T0" fmla="*/ 0 w 298"/>
                <a:gd name="T1" fmla="*/ 808037 h 509"/>
                <a:gd name="T2" fmla="*/ 473075 w 298"/>
                <a:gd name="T3" fmla="*/ 603250 h 509"/>
                <a:gd name="T4" fmla="*/ 0 w 298"/>
                <a:gd name="T5" fmla="*/ 0 h 509"/>
                <a:gd name="T6" fmla="*/ 0 w 298"/>
                <a:gd name="T7" fmla="*/ 808037 h 5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8"/>
                <a:gd name="T13" fmla="*/ 0 h 509"/>
                <a:gd name="T14" fmla="*/ 298 w 298"/>
                <a:gd name="T15" fmla="*/ 509 h 5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8" h="509">
                  <a:moveTo>
                    <a:pt x="0" y="509"/>
                  </a:moveTo>
                  <a:lnTo>
                    <a:pt x="298" y="380"/>
                  </a:lnTo>
                  <a:lnTo>
                    <a:pt x="0" y="0"/>
                  </a:lnTo>
                  <a:lnTo>
                    <a:pt x="0" y="509"/>
                  </a:lnTo>
                  <a:close/>
                </a:path>
              </a:pathLst>
            </a:custGeom>
            <a:solidFill>
              <a:schemeClr val="accent1"/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Freeform 87"/>
            <p:cNvSpPr>
              <a:spLocks noChangeArrowheads="1"/>
            </p:cNvSpPr>
            <p:nvPr/>
          </p:nvSpPr>
          <p:spPr bwMode="auto">
            <a:xfrm>
              <a:off x="1982788" y="2109440"/>
              <a:ext cx="941387" cy="1008062"/>
            </a:xfrm>
            <a:custGeom>
              <a:avLst/>
              <a:gdLst>
                <a:gd name="T0" fmla="*/ 0 w 593"/>
                <a:gd name="T1" fmla="*/ 604837 h 635"/>
                <a:gd name="T2" fmla="*/ 941387 w 593"/>
                <a:gd name="T3" fmla="*/ 1008062 h 635"/>
                <a:gd name="T4" fmla="*/ 941387 w 593"/>
                <a:gd name="T5" fmla="*/ 201612 h 635"/>
                <a:gd name="T6" fmla="*/ 473075 w 593"/>
                <a:gd name="T7" fmla="*/ 0 h 635"/>
                <a:gd name="T8" fmla="*/ 0 w 593"/>
                <a:gd name="T9" fmla="*/ 604837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3"/>
                <a:gd name="T16" fmla="*/ 0 h 635"/>
                <a:gd name="T17" fmla="*/ 593 w 593"/>
                <a:gd name="T18" fmla="*/ 635 h 6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3" h="635">
                  <a:moveTo>
                    <a:pt x="0" y="381"/>
                  </a:moveTo>
                  <a:lnTo>
                    <a:pt x="593" y="635"/>
                  </a:lnTo>
                  <a:lnTo>
                    <a:pt x="593" y="127"/>
                  </a:lnTo>
                  <a:lnTo>
                    <a:pt x="298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2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Freeform 88"/>
            <p:cNvSpPr>
              <a:spLocks noChangeArrowheads="1"/>
            </p:cNvSpPr>
            <p:nvPr/>
          </p:nvSpPr>
          <p:spPr bwMode="auto">
            <a:xfrm>
              <a:off x="2924175" y="2109440"/>
              <a:ext cx="942975" cy="1008062"/>
            </a:xfrm>
            <a:custGeom>
              <a:avLst/>
              <a:gdLst>
                <a:gd name="T0" fmla="*/ 0 w 593"/>
                <a:gd name="T1" fmla="*/ 1008062 h 635"/>
                <a:gd name="T2" fmla="*/ 942975 w 593"/>
                <a:gd name="T3" fmla="*/ 604837 h 635"/>
                <a:gd name="T4" fmla="*/ 473873 w 593"/>
                <a:gd name="T5" fmla="*/ 0 h 635"/>
                <a:gd name="T6" fmla="*/ 0 w 593"/>
                <a:gd name="T7" fmla="*/ 201612 h 635"/>
                <a:gd name="T8" fmla="*/ 0 w 593"/>
                <a:gd name="T9" fmla="*/ 1008062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3"/>
                <a:gd name="T16" fmla="*/ 0 h 635"/>
                <a:gd name="T17" fmla="*/ 593 w 593"/>
                <a:gd name="T18" fmla="*/ 635 h 6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3" h="635">
                  <a:moveTo>
                    <a:pt x="0" y="635"/>
                  </a:moveTo>
                  <a:lnTo>
                    <a:pt x="593" y="381"/>
                  </a:lnTo>
                  <a:lnTo>
                    <a:pt x="298" y="0"/>
                  </a:lnTo>
                  <a:lnTo>
                    <a:pt x="0" y="127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chemeClr val="accent2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Freeform 89"/>
            <p:cNvSpPr>
              <a:spLocks noChangeArrowheads="1"/>
            </p:cNvSpPr>
            <p:nvPr/>
          </p:nvSpPr>
          <p:spPr bwMode="auto">
            <a:xfrm>
              <a:off x="1511300" y="2714277"/>
              <a:ext cx="1412875" cy="1208088"/>
            </a:xfrm>
            <a:custGeom>
              <a:avLst/>
              <a:gdLst>
                <a:gd name="T0" fmla="*/ 0 w 890"/>
                <a:gd name="T1" fmla="*/ 604838 h 761"/>
                <a:gd name="T2" fmla="*/ 1412875 w 890"/>
                <a:gd name="T3" fmla="*/ 1208088 h 761"/>
                <a:gd name="T4" fmla="*/ 1412875 w 890"/>
                <a:gd name="T5" fmla="*/ 403225 h 761"/>
                <a:gd name="T6" fmla="*/ 471488 w 890"/>
                <a:gd name="T7" fmla="*/ 0 h 761"/>
                <a:gd name="T8" fmla="*/ 0 w 890"/>
                <a:gd name="T9" fmla="*/ 604838 h 7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0"/>
                <a:gd name="T16" fmla="*/ 0 h 761"/>
                <a:gd name="T17" fmla="*/ 890 w 890"/>
                <a:gd name="T18" fmla="*/ 761 h 7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0" h="761">
                  <a:moveTo>
                    <a:pt x="0" y="381"/>
                  </a:moveTo>
                  <a:lnTo>
                    <a:pt x="890" y="761"/>
                  </a:lnTo>
                  <a:lnTo>
                    <a:pt x="890" y="254"/>
                  </a:lnTo>
                  <a:lnTo>
                    <a:pt x="297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3"/>
            </a:solidFill>
            <a:ln w="2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Freeform 90"/>
            <p:cNvSpPr>
              <a:spLocks noChangeArrowheads="1"/>
            </p:cNvSpPr>
            <p:nvPr/>
          </p:nvSpPr>
          <p:spPr bwMode="auto">
            <a:xfrm>
              <a:off x="2924175" y="2714277"/>
              <a:ext cx="1412875" cy="1208088"/>
            </a:xfrm>
            <a:custGeom>
              <a:avLst/>
              <a:gdLst>
                <a:gd name="T0" fmla="*/ 0 w 890"/>
                <a:gd name="T1" fmla="*/ 1208088 h 761"/>
                <a:gd name="T2" fmla="*/ 1412875 w 890"/>
                <a:gd name="T3" fmla="*/ 604838 h 761"/>
                <a:gd name="T4" fmla="*/ 941388 w 890"/>
                <a:gd name="T5" fmla="*/ 0 h 761"/>
                <a:gd name="T6" fmla="*/ 0 w 890"/>
                <a:gd name="T7" fmla="*/ 403225 h 761"/>
                <a:gd name="T8" fmla="*/ 0 w 890"/>
                <a:gd name="T9" fmla="*/ 1208088 h 7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0"/>
                <a:gd name="T16" fmla="*/ 0 h 761"/>
                <a:gd name="T17" fmla="*/ 890 w 890"/>
                <a:gd name="T18" fmla="*/ 761 h 7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0" h="761">
                  <a:moveTo>
                    <a:pt x="0" y="761"/>
                  </a:moveTo>
                  <a:lnTo>
                    <a:pt x="890" y="381"/>
                  </a:lnTo>
                  <a:lnTo>
                    <a:pt x="593" y="0"/>
                  </a:lnTo>
                  <a:lnTo>
                    <a:pt x="0" y="254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chemeClr val="accent3"/>
            </a:solidFill>
            <a:ln w="2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Freeform 91"/>
            <p:cNvSpPr>
              <a:spLocks noChangeArrowheads="1"/>
            </p:cNvSpPr>
            <p:nvPr/>
          </p:nvSpPr>
          <p:spPr bwMode="auto">
            <a:xfrm>
              <a:off x="1042988" y="3319115"/>
              <a:ext cx="1881187" cy="1412875"/>
            </a:xfrm>
            <a:custGeom>
              <a:avLst/>
              <a:gdLst>
                <a:gd name="T0" fmla="*/ 0 w 1185"/>
                <a:gd name="T1" fmla="*/ 603250 h 890"/>
                <a:gd name="T2" fmla="*/ 1881187 w 1185"/>
                <a:gd name="T3" fmla="*/ 1412875 h 890"/>
                <a:gd name="T4" fmla="*/ 1881187 w 1185"/>
                <a:gd name="T5" fmla="*/ 603250 h 890"/>
                <a:gd name="T6" fmla="*/ 468312 w 1185"/>
                <a:gd name="T7" fmla="*/ 0 h 890"/>
                <a:gd name="T8" fmla="*/ 0 w 1185"/>
                <a:gd name="T9" fmla="*/ 603250 h 8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5"/>
                <a:gd name="T16" fmla="*/ 0 h 890"/>
                <a:gd name="T17" fmla="*/ 1185 w 1185"/>
                <a:gd name="T18" fmla="*/ 890 h 8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5" h="890">
                  <a:moveTo>
                    <a:pt x="0" y="380"/>
                  </a:moveTo>
                  <a:lnTo>
                    <a:pt x="1185" y="890"/>
                  </a:lnTo>
                  <a:lnTo>
                    <a:pt x="1185" y="380"/>
                  </a:lnTo>
                  <a:lnTo>
                    <a:pt x="295" y="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4"/>
            </a:solidFill>
            <a:ln w="2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Freeform 92"/>
            <p:cNvSpPr>
              <a:spLocks noChangeArrowheads="1"/>
            </p:cNvSpPr>
            <p:nvPr/>
          </p:nvSpPr>
          <p:spPr bwMode="auto">
            <a:xfrm>
              <a:off x="2924175" y="3319115"/>
              <a:ext cx="1882775" cy="1412875"/>
            </a:xfrm>
            <a:custGeom>
              <a:avLst/>
              <a:gdLst>
                <a:gd name="T0" fmla="*/ 0 w 1186"/>
                <a:gd name="T1" fmla="*/ 1412875 h 890"/>
                <a:gd name="T2" fmla="*/ 1882775 w 1186"/>
                <a:gd name="T3" fmla="*/ 603250 h 890"/>
                <a:gd name="T4" fmla="*/ 1412875 w 1186"/>
                <a:gd name="T5" fmla="*/ 0 h 890"/>
                <a:gd name="T6" fmla="*/ 0 w 1186"/>
                <a:gd name="T7" fmla="*/ 603250 h 890"/>
                <a:gd name="T8" fmla="*/ 0 w 1186"/>
                <a:gd name="T9" fmla="*/ 1412875 h 8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6"/>
                <a:gd name="T16" fmla="*/ 0 h 890"/>
                <a:gd name="T17" fmla="*/ 1186 w 1186"/>
                <a:gd name="T18" fmla="*/ 890 h 8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6" h="890">
                  <a:moveTo>
                    <a:pt x="0" y="890"/>
                  </a:moveTo>
                  <a:lnTo>
                    <a:pt x="1186" y="380"/>
                  </a:lnTo>
                  <a:lnTo>
                    <a:pt x="890" y="0"/>
                  </a:lnTo>
                  <a:lnTo>
                    <a:pt x="0" y="38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chemeClr val="accent4"/>
            </a:solidFill>
            <a:ln w="2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8804"/>
              <a:endParaRPr lang="zh-CN" altLang="en-US" sz="2398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TextBox 682"/>
            <p:cNvSpPr>
              <a:spLocks noChangeArrowheads="1"/>
            </p:cNvSpPr>
            <p:nvPr/>
          </p:nvSpPr>
          <p:spPr bwMode="auto">
            <a:xfrm>
              <a:off x="2903807" y="1698277"/>
              <a:ext cx="355062" cy="438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1218804"/>
              <a:r>
                <a:rPr lang="en-US" altLang="zh-CN" sz="3198" dirty="0">
                  <a:solidFill>
                    <a:prstClr val="white"/>
                  </a:solidFill>
                  <a:latin typeface="方正中等线简体" pitchFamily="65" charset="-122"/>
                  <a:ea typeface="方正中等线简体" pitchFamily="65" charset="-122"/>
                </a:rPr>
                <a:t>A</a:t>
              </a:r>
              <a:endParaRPr lang="zh-CN" altLang="en-US" sz="3198" dirty="0">
                <a:solidFill>
                  <a:prstClr val="white"/>
                </a:solidFill>
                <a:latin typeface="方正中等线简体" pitchFamily="65" charset="-122"/>
                <a:ea typeface="方正中等线简体" pitchFamily="65" charset="-122"/>
              </a:endParaRPr>
            </a:p>
          </p:txBody>
        </p:sp>
        <p:sp>
          <p:nvSpPr>
            <p:cNvPr id="32" name="TextBox 682"/>
            <p:cNvSpPr>
              <a:spLocks noChangeArrowheads="1"/>
            </p:cNvSpPr>
            <p:nvPr/>
          </p:nvSpPr>
          <p:spPr bwMode="auto">
            <a:xfrm>
              <a:off x="3143832" y="2320577"/>
              <a:ext cx="332209" cy="438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1218804"/>
              <a:r>
                <a:rPr lang="en-US" altLang="zh-CN" sz="3198" dirty="0">
                  <a:solidFill>
                    <a:prstClr val="white"/>
                  </a:solidFill>
                  <a:latin typeface="方正中等线简体" pitchFamily="65" charset="-122"/>
                  <a:ea typeface="方正中等线简体" pitchFamily="65" charset="-122"/>
                </a:rPr>
                <a:t>B</a:t>
              </a:r>
              <a:endParaRPr lang="zh-CN" altLang="en-US" sz="3198" dirty="0">
                <a:solidFill>
                  <a:prstClr val="white"/>
                </a:solidFill>
                <a:latin typeface="方正中等线简体" pitchFamily="65" charset="-122"/>
                <a:ea typeface="方正中等线简体" pitchFamily="65" charset="-122"/>
              </a:endParaRPr>
            </a:p>
          </p:txBody>
        </p:sp>
        <p:sp>
          <p:nvSpPr>
            <p:cNvPr id="33" name="TextBox 682"/>
            <p:cNvSpPr>
              <a:spLocks noChangeArrowheads="1"/>
            </p:cNvSpPr>
            <p:nvPr/>
          </p:nvSpPr>
          <p:spPr bwMode="auto">
            <a:xfrm>
              <a:off x="3429918" y="2973040"/>
              <a:ext cx="344237" cy="438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1218804"/>
              <a:r>
                <a:rPr lang="en-US" altLang="zh-CN" sz="3198" dirty="0">
                  <a:solidFill>
                    <a:prstClr val="white"/>
                  </a:solidFill>
                  <a:latin typeface="方正中等线简体" pitchFamily="65" charset="-122"/>
                  <a:ea typeface="方正中等线简体" pitchFamily="65" charset="-122"/>
                </a:rPr>
                <a:t>C</a:t>
              </a:r>
              <a:endParaRPr lang="zh-CN" altLang="en-US" sz="3198" dirty="0">
                <a:solidFill>
                  <a:prstClr val="white"/>
                </a:solidFill>
                <a:latin typeface="方正中等线简体" pitchFamily="65" charset="-122"/>
                <a:ea typeface="方正中等线简体" pitchFamily="65" charset="-122"/>
              </a:endParaRPr>
            </a:p>
          </p:txBody>
        </p:sp>
        <p:sp>
          <p:nvSpPr>
            <p:cNvPr id="34" name="TextBox 682"/>
            <p:cNvSpPr>
              <a:spLocks noChangeArrowheads="1"/>
            </p:cNvSpPr>
            <p:nvPr/>
          </p:nvSpPr>
          <p:spPr bwMode="auto">
            <a:xfrm>
              <a:off x="3716317" y="3660427"/>
              <a:ext cx="373104" cy="438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1218804"/>
              <a:r>
                <a:rPr lang="en-US" altLang="zh-CN" sz="3198" dirty="0">
                  <a:solidFill>
                    <a:prstClr val="white"/>
                  </a:solidFill>
                  <a:latin typeface="方正中等线简体" pitchFamily="65" charset="-122"/>
                  <a:ea typeface="方正中等线简体" pitchFamily="65" charset="-122"/>
                </a:rPr>
                <a:t>D</a:t>
              </a:r>
              <a:endParaRPr lang="zh-CN" altLang="en-US" sz="3198" dirty="0">
                <a:solidFill>
                  <a:prstClr val="white"/>
                </a:solidFill>
                <a:latin typeface="方正中等线简体" pitchFamily="65" charset="-122"/>
                <a:ea typeface="方正中等线简体" pitchFamily="65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7F2D9D4-8878-42AA-887F-90B3D6A240A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927300" y="192268"/>
            <a:ext cx="2011940" cy="353832"/>
            <a:chOff x="3159125" y="2914650"/>
            <a:chExt cx="5867400" cy="103187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A65C239-7D4B-464D-A366-679BA3B03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2675" y="2954338"/>
              <a:ext cx="481013" cy="989013"/>
            </a:xfrm>
            <a:custGeom>
              <a:avLst/>
              <a:gdLst>
                <a:gd name="T0" fmla="*/ 0 w 161"/>
                <a:gd name="T1" fmla="*/ 0 h 330"/>
                <a:gd name="T2" fmla="*/ 35 w 161"/>
                <a:gd name="T3" fmla="*/ 0 h 330"/>
                <a:gd name="T4" fmla="*/ 35 w 161"/>
                <a:gd name="T5" fmla="*/ 269 h 330"/>
                <a:gd name="T6" fmla="*/ 42 w 161"/>
                <a:gd name="T7" fmla="*/ 288 h 330"/>
                <a:gd name="T8" fmla="*/ 56 w 161"/>
                <a:gd name="T9" fmla="*/ 294 h 330"/>
                <a:gd name="T10" fmla="*/ 124 w 161"/>
                <a:gd name="T11" fmla="*/ 294 h 330"/>
                <a:gd name="T12" fmla="*/ 124 w 161"/>
                <a:gd name="T13" fmla="*/ 264 h 330"/>
                <a:gd name="T14" fmla="*/ 161 w 161"/>
                <a:gd name="T15" fmla="*/ 264 h 330"/>
                <a:gd name="T16" fmla="*/ 161 w 161"/>
                <a:gd name="T17" fmla="*/ 329 h 330"/>
                <a:gd name="T18" fmla="*/ 161 w 161"/>
                <a:gd name="T19" fmla="*/ 329 h 330"/>
                <a:gd name="T20" fmla="*/ 161 w 161"/>
                <a:gd name="T21" fmla="*/ 330 h 330"/>
                <a:gd name="T22" fmla="*/ 57 w 161"/>
                <a:gd name="T23" fmla="*/ 330 h 330"/>
                <a:gd name="T24" fmla="*/ 48 w 161"/>
                <a:gd name="T25" fmla="*/ 330 h 330"/>
                <a:gd name="T26" fmla="*/ 20 w 161"/>
                <a:gd name="T27" fmla="*/ 321 h 330"/>
                <a:gd name="T28" fmla="*/ 2 w 161"/>
                <a:gd name="T29" fmla="*/ 295 h 330"/>
                <a:gd name="T30" fmla="*/ 0 w 161"/>
                <a:gd name="T31" fmla="*/ 276 h 330"/>
                <a:gd name="T32" fmla="*/ 0 w 161"/>
                <a:gd name="T33" fmla="*/ 0 h 330"/>
                <a:gd name="T34" fmla="*/ 0 w 161"/>
                <a:gd name="T3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330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89"/>
                    <a:pt x="35" y="179"/>
                    <a:pt x="35" y="269"/>
                  </a:cubicBezTo>
                  <a:cubicBezTo>
                    <a:pt x="35" y="278"/>
                    <a:pt x="37" y="284"/>
                    <a:pt x="42" y="288"/>
                  </a:cubicBezTo>
                  <a:cubicBezTo>
                    <a:pt x="46" y="292"/>
                    <a:pt x="51" y="294"/>
                    <a:pt x="56" y="294"/>
                  </a:cubicBezTo>
                  <a:cubicBezTo>
                    <a:pt x="124" y="294"/>
                    <a:pt x="124" y="294"/>
                    <a:pt x="124" y="29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61" y="264"/>
                    <a:pt x="161" y="264"/>
                    <a:pt x="161" y="264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30"/>
                    <a:pt x="161" y="330"/>
                    <a:pt x="161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48" y="330"/>
                    <a:pt x="48" y="330"/>
                    <a:pt x="48" y="330"/>
                  </a:cubicBezTo>
                  <a:cubicBezTo>
                    <a:pt x="38" y="330"/>
                    <a:pt x="29" y="327"/>
                    <a:pt x="20" y="321"/>
                  </a:cubicBezTo>
                  <a:cubicBezTo>
                    <a:pt x="11" y="315"/>
                    <a:pt x="5" y="306"/>
                    <a:pt x="2" y="295"/>
                  </a:cubicBezTo>
                  <a:cubicBezTo>
                    <a:pt x="1" y="292"/>
                    <a:pt x="0" y="286"/>
                    <a:pt x="0" y="2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7F3BDFB5-87E1-47BF-89B4-2C6C4B053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2957513"/>
              <a:ext cx="458788" cy="104775"/>
            </a:xfrm>
            <a:custGeom>
              <a:avLst/>
              <a:gdLst>
                <a:gd name="T0" fmla="*/ 0 w 289"/>
                <a:gd name="T1" fmla="*/ 0 h 66"/>
                <a:gd name="T2" fmla="*/ 289 w 289"/>
                <a:gd name="T3" fmla="*/ 0 h 66"/>
                <a:gd name="T4" fmla="*/ 289 w 289"/>
                <a:gd name="T5" fmla="*/ 66 h 66"/>
                <a:gd name="T6" fmla="*/ 0 w 289"/>
                <a:gd name="T7" fmla="*/ 66 h 66"/>
                <a:gd name="T8" fmla="*/ 0 w 289"/>
                <a:gd name="T9" fmla="*/ 0 h 66"/>
                <a:gd name="T10" fmla="*/ 0 w 28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66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AA6BF89-A689-4648-92D9-CF177546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2957513"/>
              <a:ext cx="342900" cy="982663"/>
            </a:xfrm>
            <a:custGeom>
              <a:avLst/>
              <a:gdLst>
                <a:gd name="T0" fmla="*/ 40 w 115"/>
                <a:gd name="T1" fmla="*/ 0 h 328"/>
                <a:gd name="T2" fmla="*/ 76 w 115"/>
                <a:gd name="T3" fmla="*/ 0 h 328"/>
                <a:gd name="T4" fmla="*/ 76 w 115"/>
                <a:gd name="T5" fmla="*/ 54 h 328"/>
                <a:gd name="T6" fmla="*/ 115 w 115"/>
                <a:gd name="T7" fmla="*/ 54 h 328"/>
                <a:gd name="T8" fmla="*/ 115 w 115"/>
                <a:gd name="T9" fmla="*/ 90 h 328"/>
                <a:gd name="T10" fmla="*/ 76 w 115"/>
                <a:gd name="T11" fmla="*/ 90 h 328"/>
                <a:gd name="T12" fmla="*/ 76 w 115"/>
                <a:gd name="T13" fmla="*/ 292 h 328"/>
                <a:gd name="T14" fmla="*/ 115 w 115"/>
                <a:gd name="T15" fmla="*/ 292 h 328"/>
                <a:gd name="T16" fmla="*/ 115 w 115"/>
                <a:gd name="T17" fmla="*/ 328 h 328"/>
                <a:gd name="T18" fmla="*/ 0 w 115"/>
                <a:gd name="T19" fmla="*/ 328 h 328"/>
                <a:gd name="T20" fmla="*/ 0 w 115"/>
                <a:gd name="T21" fmla="*/ 292 h 328"/>
                <a:gd name="T22" fmla="*/ 40 w 115"/>
                <a:gd name="T23" fmla="*/ 292 h 328"/>
                <a:gd name="T24" fmla="*/ 40 w 115"/>
                <a:gd name="T25" fmla="*/ 90 h 328"/>
                <a:gd name="T26" fmla="*/ 0 w 115"/>
                <a:gd name="T27" fmla="*/ 90 h 328"/>
                <a:gd name="T28" fmla="*/ 0 w 115"/>
                <a:gd name="T29" fmla="*/ 54 h 328"/>
                <a:gd name="T30" fmla="*/ 40 w 115"/>
                <a:gd name="T31" fmla="*/ 54 h 328"/>
                <a:gd name="T32" fmla="*/ 40 w 115"/>
                <a:gd name="T33" fmla="*/ 0 h 328"/>
                <a:gd name="T34" fmla="*/ 40 w 115"/>
                <a:gd name="T3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328">
                  <a:moveTo>
                    <a:pt x="4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292"/>
                    <a:pt x="76" y="292"/>
                    <a:pt x="76" y="292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0" y="292"/>
                    <a:pt x="40" y="292"/>
                    <a:pt x="40" y="29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0" y="66"/>
                    <a:pt x="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C928A694-4E11-4C4E-A9E5-00746CD9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2957513"/>
              <a:ext cx="688975" cy="989013"/>
            </a:xfrm>
            <a:custGeom>
              <a:avLst/>
              <a:gdLst>
                <a:gd name="T0" fmla="*/ 102 w 231"/>
                <a:gd name="T1" fmla="*/ 0 h 330"/>
                <a:gd name="T2" fmla="*/ 139 w 231"/>
                <a:gd name="T3" fmla="*/ 0 h 330"/>
                <a:gd name="T4" fmla="*/ 139 w 231"/>
                <a:gd name="T5" fmla="*/ 23 h 330"/>
                <a:gd name="T6" fmla="*/ 231 w 231"/>
                <a:gd name="T7" fmla="*/ 23 h 330"/>
                <a:gd name="T8" fmla="*/ 231 w 231"/>
                <a:gd name="T9" fmla="*/ 59 h 330"/>
                <a:gd name="T10" fmla="*/ 80 w 231"/>
                <a:gd name="T11" fmla="*/ 59 h 330"/>
                <a:gd name="T12" fmla="*/ 76 w 231"/>
                <a:gd name="T13" fmla="*/ 114 h 330"/>
                <a:gd name="T14" fmla="*/ 174 w 231"/>
                <a:gd name="T15" fmla="*/ 114 h 330"/>
                <a:gd name="T16" fmla="*/ 230 w 231"/>
                <a:gd name="T17" fmla="*/ 173 h 330"/>
                <a:gd name="T18" fmla="*/ 230 w 231"/>
                <a:gd name="T19" fmla="*/ 270 h 330"/>
                <a:gd name="T20" fmla="*/ 223 w 231"/>
                <a:gd name="T21" fmla="*/ 305 h 330"/>
                <a:gd name="T22" fmla="*/ 176 w 231"/>
                <a:gd name="T23" fmla="*/ 328 h 330"/>
                <a:gd name="T24" fmla="*/ 140 w 231"/>
                <a:gd name="T25" fmla="*/ 328 h 330"/>
                <a:gd name="T26" fmla="*/ 140 w 231"/>
                <a:gd name="T27" fmla="*/ 292 h 330"/>
                <a:gd name="T28" fmla="*/ 166 w 231"/>
                <a:gd name="T29" fmla="*/ 292 h 330"/>
                <a:gd name="T30" fmla="*/ 194 w 231"/>
                <a:gd name="T31" fmla="*/ 266 h 330"/>
                <a:gd name="T32" fmla="*/ 194 w 231"/>
                <a:gd name="T33" fmla="*/ 179 h 330"/>
                <a:gd name="T34" fmla="*/ 187 w 231"/>
                <a:gd name="T35" fmla="*/ 156 h 330"/>
                <a:gd name="T36" fmla="*/ 172 w 231"/>
                <a:gd name="T37" fmla="*/ 149 h 330"/>
                <a:gd name="T38" fmla="*/ 74 w 231"/>
                <a:gd name="T39" fmla="*/ 149 h 330"/>
                <a:gd name="T40" fmla="*/ 69 w 231"/>
                <a:gd name="T41" fmla="*/ 215 h 330"/>
                <a:gd name="T42" fmla="*/ 54 w 231"/>
                <a:gd name="T43" fmla="*/ 286 h 330"/>
                <a:gd name="T44" fmla="*/ 29 w 231"/>
                <a:gd name="T45" fmla="*/ 320 h 330"/>
                <a:gd name="T46" fmla="*/ 0 w 231"/>
                <a:gd name="T47" fmla="*/ 330 h 330"/>
                <a:gd name="T48" fmla="*/ 0 w 231"/>
                <a:gd name="T49" fmla="*/ 294 h 330"/>
                <a:gd name="T50" fmla="*/ 18 w 231"/>
                <a:gd name="T51" fmla="*/ 281 h 330"/>
                <a:gd name="T52" fmla="*/ 35 w 231"/>
                <a:gd name="T53" fmla="*/ 202 h 330"/>
                <a:gd name="T54" fmla="*/ 44 w 231"/>
                <a:gd name="T55" fmla="*/ 59 h 330"/>
                <a:gd name="T56" fmla="*/ 3 w 231"/>
                <a:gd name="T57" fmla="*/ 59 h 330"/>
                <a:gd name="T58" fmla="*/ 3 w 231"/>
                <a:gd name="T59" fmla="*/ 23 h 330"/>
                <a:gd name="T60" fmla="*/ 102 w 231"/>
                <a:gd name="T61" fmla="*/ 23 h 330"/>
                <a:gd name="T62" fmla="*/ 102 w 231"/>
                <a:gd name="T63" fmla="*/ 0 h 330"/>
                <a:gd name="T64" fmla="*/ 102 w 231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30">
                  <a:moveTo>
                    <a:pt x="10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231" y="23"/>
                    <a:pt x="231" y="23"/>
                    <a:pt x="231" y="23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211" y="114"/>
                    <a:pt x="230" y="134"/>
                    <a:pt x="230" y="173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86"/>
                    <a:pt x="227" y="297"/>
                    <a:pt x="223" y="305"/>
                  </a:cubicBezTo>
                  <a:cubicBezTo>
                    <a:pt x="213" y="320"/>
                    <a:pt x="197" y="328"/>
                    <a:pt x="176" y="328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0" y="292"/>
                    <a:pt x="140" y="292"/>
                    <a:pt x="140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84" y="293"/>
                    <a:pt x="194" y="284"/>
                    <a:pt x="194" y="266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67"/>
                    <a:pt x="191" y="160"/>
                    <a:pt x="187" y="156"/>
                  </a:cubicBezTo>
                  <a:cubicBezTo>
                    <a:pt x="182" y="151"/>
                    <a:pt x="177" y="149"/>
                    <a:pt x="172" y="149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67" y="242"/>
                    <a:pt x="62" y="266"/>
                    <a:pt x="54" y="286"/>
                  </a:cubicBezTo>
                  <a:cubicBezTo>
                    <a:pt x="48" y="301"/>
                    <a:pt x="40" y="312"/>
                    <a:pt x="29" y="320"/>
                  </a:cubicBezTo>
                  <a:cubicBezTo>
                    <a:pt x="23" y="324"/>
                    <a:pt x="14" y="327"/>
                    <a:pt x="0" y="33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9" y="290"/>
                    <a:pt x="14" y="286"/>
                    <a:pt x="18" y="281"/>
                  </a:cubicBezTo>
                  <a:cubicBezTo>
                    <a:pt x="27" y="267"/>
                    <a:pt x="32" y="241"/>
                    <a:pt x="35" y="202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55F5D77A-8223-45D9-8DED-2A5D8EA88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127375"/>
              <a:ext cx="458788" cy="815975"/>
            </a:xfrm>
            <a:custGeom>
              <a:avLst/>
              <a:gdLst>
                <a:gd name="T0" fmla="*/ 0 w 289"/>
                <a:gd name="T1" fmla="*/ 0 h 514"/>
                <a:gd name="T2" fmla="*/ 289 w 289"/>
                <a:gd name="T3" fmla="*/ 0 h 514"/>
                <a:gd name="T4" fmla="*/ 289 w 289"/>
                <a:gd name="T5" fmla="*/ 66 h 514"/>
                <a:gd name="T6" fmla="*/ 179 w 289"/>
                <a:gd name="T7" fmla="*/ 66 h 514"/>
                <a:gd name="T8" fmla="*/ 179 w 289"/>
                <a:gd name="T9" fmla="*/ 514 h 514"/>
                <a:gd name="T10" fmla="*/ 111 w 289"/>
                <a:gd name="T11" fmla="*/ 514 h 514"/>
                <a:gd name="T12" fmla="*/ 111 w 289"/>
                <a:gd name="T13" fmla="*/ 66 h 514"/>
                <a:gd name="T14" fmla="*/ 0 w 289"/>
                <a:gd name="T15" fmla="*/ 66 h 514"/>
                <a:gd name="T16" fmla="*/ 0 w 289"/>
                <a:gd name="T17" fmla="*/ 0 h 514"/>
                <a:gd name="T18" fmla="*/ 0 w 289"/>
                <a:gd name="T19" fmla="*/ 0 h 514"/>
                <a:gd name="T20" fmla="*/ 0 w 289"/>
                <a:gd name="T2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" h="514">
                  <a:moveTo>
                    <a:pt x="0" y="0"/>
                  </a:moveTo>
                  <a:lnTo>
                    <a:pt x="289" y="0"/>
                  </a:lnTo>
                  <a:lnTo>
                    <a:pt x="289" y="66"/>
                  </a:lnTo>
                  <a:lnTo>
                    <a:pt x="179" y="66"/>
                  </a:lnTo>
                  <a:lnTo>
                    <a:pt x="179" y="514"/>
                  </a:lnTo>
                  <a:lnTo>
                    <a:pt x="111" y="514"/>
                  </a:lnTo>
                  <a:lnTo>
                    <a:pt x="1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8505760C-0278-4CE3-8EB8-834ACFD6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8" y="3309938"/>
              <a:ext cx="104775" cy="630238"/>
            </a:xfrm>
            <a:custGeom>
              <a:avLst/>
              <a:gdLst>
                <a:gd name="T0" fmla="*/ 7 w 35"/>
                <a:gd name="T1" fmla="*/ 0 h 210"/>
                <a:gd name="T2" fmla="*/ 35 w 35"/>
                <a:gd name="T3" fmla="*/ 0 h 210"/>
                <a:gd name="T4" fmla="*/ 35 w 35"/>
                <a:gd name="T5" fmla="*/ 172 h 210"/>
                <a:gd name="T6" fmla="*/ 25 w 35"/>
                <a:gd name="T7" fmla="*/ 199 h 210"/>
                <a:gd name="T8" fmla="*/ 0 w 35"/>
                <a:gd name="T9" fmla="*/ 210 h 210"/>
                <a:gd name="T10" fmla="*/ 0 w 35"/>
                <a:gd name="T11" fmla="*/ 183 h 210"/>
                <a:gd name="T12" fmla="*/ 6 w 35"/>
                <a:gd name="T13" fmla="*/ 180 h 210"/>
                <a:gd name="T14" fmla="*/ 7 w 35"/>
                <a:gd name="T15" fmla="*/ 169 h 210"/>
                <a:gd name="T16" fmla="*/ 7 w 35"/>
                <a:gd name="T17" fmla="*/ 0 h 210"/>
                <a:gd name="T18" fmla="*/ 7 w 35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0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83"/>
                    <a:pt x="31" y="192"/>
                    <a:pt x="25" y="199"/>
                  </a:cubicBezTo>
                  <a:cubicBezTo>
                    <a:pt x="18" y="206"/>
                    <a:pt x="10" y="209"/>
                    <a:pt x="0" y="21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3" y="182"/>
                    <a:pt x="5" y="181"/>
                    <a:pt x="6" y="180"/>
                  </a:cubicBezTo>
                  <a:cubicBezTo>
                    <a:pt x="6" y="179"/>
                    <a:pt x="6" y="176"/>
                    <a:pt x="7" y="16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4C5C0914-2F41-4066-8BB2-0A77E881F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950" y="3309938"/>
              <a:ext cx="87313" cy="622300"/>
            </a:xfrm>
            <a:custGeom>
              <a:avLst/>
              <a:gdLst>
                <a:gd name="T0" fmla="*/ 0 w 55"/>
                <a:gd name="T1" fmla="*/ 0 h 392"/>
                <a:gd name="T2" fmla="*/ 55 w 55"/>
                <a:gd name="T3" fmla="*/ 0 h 392"/>
                <a:gd name="T4" fmla="*/ 55 w 55"/>
                <a:gd name="T5" fmla="*/ 392 h 392"/>
                <a:gd name="T6" fmla="*/ 0 w 55"/>
                <a:gd name="T7" fmla="*/ 392 h 392"/>
                <a:gd name="T8" fmla="*/ 0 w 55"/>
                <a:gd name="T9" fmla="*/ 0 h 392"/>
                <a:gd name="T10" fmla="*/ 0 w 55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92">
                  <a:moveTo>
                    <a:pt x="0" y="0"/>
                  </a:moveTo>
                  <a:lnTo>
                    <a:pt x="55" y="0"/>
                  </a:lnTo>
                  <a:lnTo>
                    <a:pt x="55" y="392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81C8A28-7DEB-4C29-9921-5B8F4EAEA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075" y="2954338"/>
              <a:ext cx="1071563" cy="395288"/>
            </a:xfrm>
            <a:custGeom>
              <a:avLst/>
              <a:gdLst>
                <a:gd name="T0" fmla="*/ 319 w 359"/>
                <a:gd name="T1" fmla="*/ 0 h 132"/>
                <a:gd name="T2" fmla="*/ 355 w 359"/>
                <a:gd name="T3" fmla="*/ 0 h 132"/>
                <a:gd name="T4" fmla="*/ 345 w 359"/>
                <a:gd name="T5" fmla="*/ 27 h 132"/>
                <a:gd name="T6" fmla="*/ 321 w 359"/>
                <a:gd name="T7" fmla="*/ 42 h 132"/>
                <a:gd name="T8" fmla="*/ 321 w 359"/>
                <a:gd name="T9" fmla="*/ 72 h 132"/>
                <a:gd name="T10" fmla="*/ 328 w 359"/>
                <a:gd name="T11" fmla="*/ 72 h 132"/>
                <a:gd name="T12" fmla="*/ 345 w 359"/>
                <a:gd name="T13" fmla="*/ 78 h 132"/>
                <a:gd name="T14" fmla="*/ 357 w 359"/>
                <a:gd name="T15" fmla="*/ 94 h 132"/>
                <a:gd name="T16" fmla="*/ 359 w 359"/>
                <a:gd name="T17" fmla="*/ 113 h 132"/>
                <a:gd name="T18" fmla="*/ 359 w 359"/>
                <a:gd name="T19" fmla="*/ 132 h 132"/>
                <a:gd name="T20" fmla="*/ 323 w 359"/>
                <a:gd name="T21" fmla="*/ 132 h 132"/>
                <a:gd name="T22" fmla="*/ 323 w 359"/>
                <a:gd name="T23" fmla="*/ 121 h 132"/>
                <a:gd name="T24" fmla="*/ 320 w 359"/>
                <a:gd name="T25" fmla="*/ 110 h 132"/>
                <a:gd name="T26" fmla="*/ 302 w 359"/>
                <a:gd name="T27" fmla="*/ 108 h 132"/>
                <a:gd name="T28" fmla="*/ 58 w 359"/>
                <a:gd name="T29" fmla="*/ 108 h 132"/>
                <a:gd name="T30" fmla="*/ 39 w 359"/>
                <a:gd name="T31" fmla="*/ 110 h 132"/>
                <a:gd name="T32" fmla="*/ 36 w 359"/>
                <a:gd name="T33" fmla="*/ 118 h 132"/>
                <a:gd name="T34" fmla="*/ 36 w 359"/>
                <a:gd name="T35" fmla="*/ 132 h 132"/>
                <a:gd name="T36" fmla="*/ 0 w 359"/>
                <a:gd name="T37" fmla="*/ 132 h 132"/>
                <a:gd name="T38" fmla="*/ 0 w 359"/>
                <a:gd name="T39" fmla="*/ 104 h 132"/>
                <a:gd name="T40" fmla="*/ 13 w 359"/>
                <a:gd name="T41" fmla="*/ 78 h 132"/>
                <a:gd name="T42" fmla="*/ 33 w 359"/>
                <a:gd name="T43" fmla="*/ 72 h 132"/>
                <a:gd name="T44" fmla="*/ 33 w 359"/>
                <a:gd name="T45" fmla="*/ 44 h 132"/>
                <a:gd name="T46" fmla="*/ 6 w 359"/>
                <a:gd name="T47" fmla="*/ 44 h 132"/>
                <a:gd name="T48" fmla="*/ 6 w 359"/>
                <a:gd name="T49" fmla="*/ 8 h 132"/>
                <a:gd name="T50" fmla="*/ 297 w 359"/>
                <a:gd name="T51" fmla="*/ 8 h 132"/>
                <a:gd name="T52" fmla="*/ 315 w 359"/>
                <a:gd name="T53" fmla="*/ 7 h 132"/>
                <a:gd name="T54" fmla="*/ 319 w 359"/>
                <a:gd name="T55" fmla="*/ 0 h 132"/>
                <a:gd name="T56" fmla="*/ 70 w 359"/>
                <a:gd name="T57" fmla="*/ 44 h 132"/>
                <a:gd name="T58" fmla="*/ 70 w 359"/>
                <a:gd name="T59" fmla="*/ 72 h 132"/>
                <a:gd name="T60" fmla="*/ 157 w 359"/>
                <a:gd name="T61" fmla="*/ 72 h 132"/>
                <a:gd name="T62" fmla="*/ 157 w 359"/>
                <a:gd name="T63" fmla="*/ 44 h 132"/>
                <a:gd name="T64" fmla="*/ 70 w 359"/>
                <a:gd name="T65" fmla="*/ 44 h 132"/>
                <a:gd name="T66" fmla="*/ 70 w 359"/>
                <a:gd name="T67" fmla="*/ 44 h 132"/>
                <a:gd name="T68" fmla="*/ 193 w 359"/>
                <a:gd name="T69" fmla="*/ 44 h 132"/>
                <a:gd name="T70" fmla="*/ 193 w 359"/>
                <a:gd name="T71" fmla="*/ 72 h 132"/>
                <a:gd name="T72" fmla="*/ 285 w 359"/>
                <a:gd name="T73" fmla="*/ 72 h 132"/>
                <a:gd name="T74" fmla="*/ 285 w 359"/>
                <a:gd name="T75" fmla="*/ 44 h 132"/>
                <a:gd name="T76" fmla="*/ 193 w 359"/>
                <a:gd name="T77" fmla="*/ 44 h 132"/>
                <a:gd name="T78" fmla="*/ 193 w 359"/>
                <a:gd name="T79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132">
                  <a:moveTo>
                    <a:pt x="319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4" y="11"/>
                    <a:pt x="351" y="20"/>
                    <a:pt x="345" y="27"/>
                  </a:cubicBezTo>
                  <a:cubicBezTo>
                    <a:pt x="340" y="34"/>
                    <a:pt x="332" y="39"/>
                    <a:pt x="321" y="4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33" y="72"/>
                    <a:pt x="338" y="74"/>
                    <a:pt x="345" y="78"/>
                  </a:cubicBezTo>
                  <a:cubicBezTo>
                    <a:pt x="351" y="81"/>
                    <a:pt x="355" y="87"/>
                    <a:pt x="357" y="94"/>
                  </a:cubicBezTo>
                  <a:cubicBezTo>
                    <a:pt x="358" y="97"/>
                    <a:pt x="359" y="103"/>
                    <a:pt x="359" y="113"/>
                  </a:cubicBezTo>
                  <a:cubicBezTo>
                    <a:pt x="359" y="119"/>
                    <a:pt x="359" y="125"/>
                    <a:pt x="359" y="132"/>
                  </a:cubicBezTo>
                  <a:cubicBezTo>
                    <a:pt x="323" y="132"/>
                    <a:pt x="323" y="132"/>
                    <a:pt x="323" y="132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3" y="115"/>
                    <a:pt x="322" y="112"/>
                    <a:pt x="320" y="110"/>
                  </a:cubicBezTo>
                  <a:cubicBezTo>
                    <a:pt x="318" y="108"/>
                    <a:pt x="312" y="108"/>
                    <a:pt x="302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47" y="108"/>
                    <a:pt x="41" y="108"/>
                    <a:pt x="39" y="110"/>
                  </a:cubicBezTo>
                  <a:cubicBezTo>
                    <a:pt x="37" y="112"/>
                    <a:pt x="36" y="114"/>
                    <a:pt x="36" y="11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3"/>
                    <a:pt x="5" y="84"/>
                    <a:pt x="13" y="78"/>
                  </a:cubicBezTo>
                  <a:cubicBezTo>
                    <a:pt x="19" y="74"/>
                    <a:pt x="26" y="72"/>
                    <a:pt x="33" y="7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308" y="8"/>
                    <a:pt x="314" y="8"/>
                    <a:pt x="315" y="7"/>
                  </a:cubicBezTo>
                  <a:cubicBezTo>
                    <a:pt x="317" y="6"/>
                    <a:pt x="318" y="3"/>
                    <a:pt x="319" y="0"/>
                  </a:cubicBezTo>
                  <a:close/>
                  <a:moveTo>
                    <a:pt x="70" y="44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4"/>
                    <a:pt x="70" y="44"/>
                  </a:cubicBezTo>
                  <a:close/>
                  <a:moveTo>
                    <a:pt x="193" y="44"/>
                  </a:moveTo>
                  <a:cubicBezTo>
                    <a:pt x="193" y="72"/>
                    <a:pt x="193" y="72"/>
                    <a:pt x="193" y="72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85" y="44"/>
                    <a:pt x="285" y="44"/>
                    <a:pt x="285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3" y="44"/>
                    <a:pt x="193" y="44"/>
                    <a:pt x="193" y="44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5C212D43-3493-4306-9C08-7E7A9E8D9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2959100"/>
              <a:ext cx="669925" cy="511175"/>
            </a:xfrm>
            <a:custGeom>
              <a:avLst/>
              <a:gdLst>
                <a:gd name="T0" fmla="*/ 94 w 224"/>
                <a:gd name="T1" fmla="*/ 0 h 170"/>
                <a:gd name="T2" fmla="*/ 130 w 224"/>
                <a:gd name="T3" fmla="*/ 0 h 170"/>
                <a:gd name="T4" fmla="*/ 130 w 224"/>
                <a:gd name="T5" fmla="*/ 18 h 170"/>
                <a:gd name="T6" fmla="*/ 224 w 224"/>
                <a:gd name="T7" fmla="*/ 18 h 170"/>
                <a:gd name="T8" fmla="*/ 224 w 224"/>
                <a:gd name="T9" fmla="*/ 54 h 170"/>
                <a:gd name="T10" fmla="*/ 130 w 224"/>
                <a:gd name="T11" fmla="*/ 54 h 170"/>
                <a:gd name="T12" fmla="*/ 130 w 224"/>
                <a:gd name="T13" fmla="*/ 75 h 170"/>
                <a:gd name="T14" fmla="*/ 186 w 224"/>
                <a:gd name="T15" fmla="*/ 75 h 170"/>
                <a:gd name="T16" fmla="*/ 215 w 224"/>
                <a:gd name="T17" fmla="*/ 84 h 170"/>
                <a:gd name="T18" fmla="*/ 224 w 224"/>
                <a:gd name="T19" fmla="*/ 105 h 170"/>
                <a:gd name="T20" fmla="*/ 224 w 224"/>
                <a:gd name="T21" fmla="*/ 170 h 170"/>
                <a:gd name="T22" fmla="*/ 189 w 224"/>
                <a:gd name="T23" fmla="*/ 170 h 170"/>
                <a:gd name="T24" fmla="*/ 189 w 224"/>
                <a:gd name="T25" fmla="*/ 127 h 170"/>
                <a:gd name="T26" fmla="*/ 185 w 224"/>
                <a:gd name="T27" fmla="*/ 114 h 170"/>
                <a:gd name="T28" fmla="*/ 171 w 224"/>
                <a:gd name="T29" fmla="*/ 110 h 170"/>
                <a:gd name="T30" fmla="*/ 0 w 224"/>
                <a:gd name="T31" fmla="*/ 110 h 170"/>
                <a:gd name="T32" fmla="*/ 0 w 224"/>
                <a:gd name="T33" fmla="*/ 75 h 170"/>
                <a:gd name="T34" fmla="*/ 94 w 224"/>
                <a:gd name="T35" fmla="*/ 75 h 170"/>
                <a:gd name="T36" fmla="*/ 94 w 224"/>
                <a:gd name="T37" fmla="*/ 54 h 170"/>
                <a:gd name="T38" fmla="*/ 0 w 224"/>
                <a:gd name="T39" fmla="*/ 54 h 170"/>
                <a:gd name="T40" fmla="*/ 0 w 224"/>
                <a:gd name="T41" fmla="*/ 18 h 170"/>
                <a:gd name="T42" fmla="*/ 94 w 224"/>
                <a:gd name="T43" fmla="*/ 18 h 170"/>
                <a:gd name="T44" fmla="*/ 94 w 224"/>
                <a:gd name="T45" fmla="*/ 0 h 170"/>
                <a:gd name="T46" fmla="*/ 94 w 224"/>
                <a:gd name="T4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" h="170">
                  <a:moveTo>
                    <a:pt x="94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24" y="54"/>
                    <a:pt x="224" y="54"/>
                    <a:pt x="224" y="54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99" y="75"/>
                    <a:pt x="208" y="78"/>
                    <a:pt x="215" y="84"/>
                  </a:cubicBezTo>
                  <a:cubicBezTo>
                    <a:pt x="221" y="90"/>
                    <a:pt x="224" y="97"/>
                    <a:pt x="224" y="105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55"/>
                    <a:pt x="189" y="141"/>
                    <a:pt x="189" y="127"/>
                  </a:cubicBezTo>
                  <a:cubicBezTo>
                    <a:pt x="189" y="121"/>
                    <a:pt x="188" y="116"/>
                    <a:pt x="185" y="114"/>
                  </a:cubicBezTo>
                  <a:cubicBezTo>
                    <a:pt x="183" y="111"/>
                    <a:pt x="178" y="110"/>
                    <a:pt x="17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628773F2-9843-4532-9692-2F90E8B29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965450"/>
              <a:ext cx="236538" cy="107950"/>
            </a:xfrm>
            <a:custGeom>
              <a:avLst/>
              <a:gdLst>
                <a:gd name="T0" fmla="*/ 0 w 149"/>
                <a:gd name="T1" fmla="*/ 0 h 68"/>
                <a:gd name="T2" fmla="*/ 149 w 149"/>
                <a:gd name="T3" fmla="*/ 0 h 68"/>
                <a:gd name="T4" fmla="*/ 149 w 149"/>
                <a:gd name="T5" fmla="*/ 68 h 68"/>
                <a:gd name="T6" fmla="*/ 0 w 149"/>
                <a:gd name="T7" fmla="*/ 68 h 68"/>
                <a:gd name="T8" fmla="*/ 0 w 149"/>
                <a:gd name="T9" fmla="*/ 0 h 68"/>
                <a:gd name="T10" fmla="*/ 0 w 149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68">
                  <a:moveTo>
                    <a:pt x="0" y="0"/>
                  </a:moveTo>
                  <a:lnTo>
                    <a:pt x="149" y="0"/>
                  </a:lnTo>
                  <a:lnTo>
                    <a:pt x="149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DBF3C693-2DFA-416C-910F-AF354AACD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3224213"/>
              <a:ext cx="2254250" cy="719138"/>
            </a:xfrm>
            <a:custGeom>
              <a:avLst/>
              <a:gdLst>
                <a:gd name="T0" fmla="*/ 27 w 755"/>
                <a:gd name="T1" fmla="*/ 0 h 240"/>
                <a:gd name="T2" fmla="*/ 69 w 755"/>
                <a:gd name="T3" fmla="*/ 16 h 240"/>
                <a:gd name="T4" fmla="*/ 74 w 755"/>
                <a:gd name="T5" fmla="*/ 187 h 240"/>
                <a:gd name="T6" fmla="*/ 89 w 755"/>
                <a:gd name="T7" fmla="*/ 204 h 240"/>
                <a:gd name="T8" fmla="*/ 108 w 755"/>
                <a:gd name="T9" fmla="*/ 204 h 240"/>
                <a:gd name="T10" fmla="*/ 132 w 755"/>
                <a:gd name="T11" fmla="*/ 203 h 240"/>
                <a:gd name="T12" fmla="*/ 151 w 755"/>
                <a:gd name="T13" fmla="*/ 198 h 240"/>
                <a:gd name="T14" fmla="*/ 168 w 755"/>
                <a:gd name="T15" fmla="*/ 188 h 240"/>
                <a:gd name="T16" fmla="*/ 193 w 755"/>
                <a:gd name="T17" fmla="*/ 165 h 240"/>
                <a:gd name="T18" fmla="*/ 130 w 755"/>
                <a:gd name="T19" fmla="*/ 129 h 240"/>
                <a:gd name="T20" fmla="*/ 221 w 755"/>
                <a:gd name="T21" fmla="*/ 80 h 240"/>
                <a:gd name="T22" fmla="*/ 260 w 755"/>
                <a:gd name="T23" fmla="*/ 41 h 240"/>
                <a:gd name="T24" fmla="*/ 355 w 755"/>
                <a:gd name="T25" fmla="*/ 129 h 240"/>
                <a:gd name="T26" fmla="*/ 289 w 755"/>
                <a:gd name="T27" fmla="*/ 165 h 240"/>
                <a:gd name="T28" fmla="*/ 353 w 755"/>
                <a:gd name="T29" fmla="*/ 203 h 240"/>
                <a:gd name="T30" fmla="*/ 396 w 755"/>
                <a:gd name="T31" fmla="*/ 203 h 240"/>
                <a:gd name="T32" fmla="*/ 413 w 755"/>
                <a:gd name="T33" fmla="*/ 192 h 240"/>
                <a:gd name="T34" fmla="*/ 438 w 755"/>
                <a:gd name="T35" fmla="*/ 108 h 240"/>
                <a:gd name="T36" fmla="*/ 396 w 755"/>
                <a:gd name="T37" fmla="*/ 87 h 240"/>
                <a:gd name="T38" fmla="*/ 449 w 755"/>
                <a:gd name="T39" fmla="*/ 52 h 240"/>
                <a:gd name="T40" fmla="*/ 489 w 755"/>
                <a:gd name="T41" fmla="*/ 37 h 240"/>
                <a:gd name="T42" fmla="*/ 755 w 755"/>
                <a:gd name="T43" fmla="*/ 52 h 240"/>
                <a:gd name="T44" fmla="*/ 478 w 755"/>
                <a:gd name="T45" fmla="*/ 87 h 240"/>
                <a:gd name="T46" fmla="*/ 704 w 755"/>
                <a:gd name="T47" fmla="*/ 106 h 240"/>
                <a:gd name="T48" fmla="*/ 750 w 755"/>
                <a:gd name="T49" fmla="*/ 133 h 240"/>
                <a:gd name="T50" fmla="*/ 699 w 755"/>
                <a:gd name="T51" fmla="*/ 178 h 240"/>
                <a:gd name="T52" fmla="*/ 692 w 755"/>
                <a:gd name="T53" fmla="*/ 203 h 240"/>
                <a:gd name="T54" fmla="*/ 753 w 755"/>
                <a:gd name="T55" fmla="*/ 239 h 240"/>
                <a:gd name="T56" fmla="*/ 624 w 755"/>
                <a:gd name="T57" fmla="*/ 224 h 240"/>
                <a:gd name="T58" fmla="*/ 525 w 755"/>
                <a:gd name="T59" fmla="*/ 230 h 240"/>
                <a:gd name="T60" fmla="*/ 459 w 755"/>
                <a:gd name="T61" fmla="*/ 206 h 240"/>
                <a:gd name="T62" fmla="*/ 483 w 755"/>
                <a:gd name="T63" fmla="*/ 142 h 240"/>
                <a:gd name="T64" fmla="*/ 442 w 755"/>
                <a:gd name="T65" fmla="*/ 213 h 240"/>
                <a:gd name="T66" fmla="*/ 396 w 755"/>
                <a:gd name="T67" fmla="*/ 239 h 240"/>
                <a:gd name="T68" fmla="*/ 395 w 755"/>
                <a:gd name="T69" fmla="*/ 239 h 240"/>
                <a:gd name="T70" fmla="*/ 394 w 755"/>
                <a:gd name="T71" fmla="*/ 239 h 240"/>
                <a:gd name="T72" fmla="*/ 355 w 755"/>
                <a:gd name="T73" fmla="*/ 240 h 240"/>
                <a:gd name="T74" fmla="*/ 353 w 755"/>
                <a:gd name="T75" fmla="*/ 239 h 240"/>
                <a:gd name="T76" fmla="*/ 325 w 755"/>
                <a:gd name="T77" fmla="*/ 232 h 240"/>
                <a:gd name="T78" fmla="*/ 246 w 755"/>
                <a:gd name="T79" fmla="*/ 165 h 240"/>
                <a:gd name="T80" fmla="*/ 208 w 755"/>
                <a:gd name="T81" fmla="*/ 202 h 240"/>
                <a:gd name="T82" fmla="*/ 128 w 755"/>
                <a:gd name="T83" fmla="*/ 239 h 240"/>
                <a:gd name="T84" fmla="*/ 127 w 755"/>
                <a:gd name="T85" fmla="*/ 240 h 240"/>
                <a:gd name="T86" fmla="*/ 127 w 755"/>
                <a:gd name="T87" fmla="*/ 240 h 240"/>
                <a:gd name="T88" fmla="*/ 79 w 755"/>
                <a:gd name="T89" fmla="*/ 239 h 240"/>
                <a:gd name="T90" fmla="*/ 38 w 755"/>
                <a:gd name="T91" fmla="*/ 204 h 240"/>
                <a:gd name="T92" fmla="*/ 35 w 755"/>
                <a:gd name="T93" fmla="*/ 39 h 240"/>
                <a:gd name="T94" fmla="*/ 0 w 755"/>
                <a:gd name="T95" fmla="*/ 36 h 240"/>
                <a:gd name="T96" fmla="*/ 0 w 755"/>
                <a:gd name="T97" fmla="*/ 0 h 240"/>
                <a:gd name="T98" fmla="*/ 599 w 755"/>
                <a:gd name="T99" fmla="*/ 178 h 240"/>
                <a:gd name="T100" fmla="*/ 542 w 755"/>
                <a:gd name="T101" fmla="*/ 14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55" h="240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53" y="2"/>
                    <a:pt x="58" y="5"/>
                  </a:cubicBezTo>
                  <a:cubicBezTo>
                    <a:pt x="63" y="9"/>
                    <a:pt x="67" y="12"/>
                    <a:pt x="69" y="16"/>
                  </a:cubicBezTo>
                  <a:cubicBezTo>
                    <a:pt x="72" y="21"/>
                    <a:pt x="74" y="29"/>
                    <a:pt x="74" y="39"/>
                  </a:cubicBezTo>
                  <a:cubicBezTo>
                    <a:pt x="74" y="187"/>
                    <a:pt x="74" y="187"/>
                    <a:pt x="74" y="187"/>
                  </a:cubicBezTo>
                  <a:cubicBezTo>
                    <a:pt x="74" y="194"/>
                    <a:pt x="75" y="199"/>
                    <a:pt x="76" y="201"/>
                  </a:cubicBezTo>
                  <a:cubicBezTo>
                    <a:pt x="78" y="203"/>
                    <a:pt x="82" y="204"/>
                    <a:pt x="89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9" y="202"/>
                    <a:pt x="145" y="200"/>
                    <a:pt x="151" y="198"/>
                  </a:cubicBezTo>
                  <a:cubicBezTo>
                    <a:pt x="157" y="195"/>
                    <a:pt x="163" y="192"/>
                    <a:pt x="167" y="190"/>
                  </a:cubicBezTo>
                  <a:cubicBezTo>
                    <a:pt x="168" y="188"/>
                    <a:pt x="168" y="188"/>
                    <a:pt x="168" y="188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83" y="175"/>
                    <a:pt x="188" y="170"/>
                    <a:pt x="193" y="165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211" y="129"/>
                    <a:pt x="211" y="129"/>
                    <a:pt x="211" y="129"/>
                  </a:cubicBezTo>
                  <a:cubicBezTo>
                    <a:pt x="216" y="110"/>
                    <a:pt x="220" y="94"/>
                    <a:pt x="221" y="80"/>
                  </a:cubicBezTo>
                  <a:cubicBezTo>
                    <a:pt x="222" y="76"/>
                    <a:pt x="223" y="63"/>
                    <a:pt x="225" y="41"/>
                  </a:cubicBezTo>
                  <a:cubicBezTo>
                    <a:pt x="260" y="41"/>
                    <a:pt x="260" y="41"/>
                    <a:pt x="260" y="41"/>
                  </a:cubicBezTo>
                  <a:cubicBezTo>
                    <a:pt x="257" y="80"/>
                    <a:pt x="253" y="110"/>
                    <a:pt x="248" y="129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65"/>
                    <a:pt x="355" y="165"/>
                    <a:pt x="355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99" y="177"/>
                    <a:pt x="310" y="186"/>
                    <a:pt x="322" y="192"/>
                  </a:cubicBezTo>
                  <a:cubicBezTo>
                    <a:pt x="353" y="203"/>
                    <a:pt x="353" y="203"/>
                    <a:pt x="353" y="203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96" y="203"/>
                    <a:pt x="396" y="203"/>
                    <a:pt x="396" y="203"/>
                  </a:cubicBezTo>
                  <a:cubicBezTo>
                    <a:pt x="404" y="199"/>
                    <a:pt x="404" y="199"/>
                    <a:pt x="404" y="199"/>
                  </a:cubicBezTo>
                  <a:cubicBezTo>
                    <a:pt x="407" y="197"/>
                    <a:pt x="410" y="194"/>
                    <a:pt x="413" y="192"/>
                  </a:cubicBezTo>
                  <a:cubicBezTo>
                    <a:pt x="420" y="182"/>
                    <a:pt x="426" y="167"/>
                    <a:pt x="430" y="147"/>
                  </a:cubicBezTo>
                  <a:cubicBezTo>
                    <a:pt x="431" y="145"/>
                    <a:pt x="433" y="132"/>
                    <a:pt x="438" y="108"/>
                  </a:cubicBezTo>
                  <a:cubicBezTo>
                    <a:pt x="439" y="102"/>
                    <a:pt x="440" y="95"/>
                    <a:pt x="442" y="87"/>
                  </a:cubicBezTo>
                  <a:cubicBezTo>
                    <a:pt x="396" y="87"/>
                    <a:pt x="396" y="87"/>
                    <a:pt x="396" y="87"/>
                  </a:cubicBezTo>
                  <a:cubicBezTo>
                    <a:pt x="396" y="52"/>
                    <a:pt x="396" y="52"/>
                    <a:pt x="396" y="52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89" y="37"/>
                    <a:pt x="489" y="37"/>
                    <a:pt x="489" y="37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755" y="52"/>
                    <a:pt x="755" y="52"/>
                    <a:pt x="755" y="52"/>
                  </a:cubicBezTo>
                  <a:cubicBezTo>
                    <a:pt x="755" y="87"/>
                    <a:pt x="755" y="87"/>
                    <a:pt x="755" y="87"/>
                  </a:cubicBezTo>
                  <a:cubicBezTo>
                    <a:pt x="478" y="87"/>
                    <a:pt x="478" y="87"/>
                    <a:pt x="478" y="87"/>
                  </a:cubicBezTo>
                  <a:cubicBezTo>
                    <a:pt x="474" y="106"/>
                    <a:pt x="474" y="106"/>
                    <a:pt x="474" y="106"/>
                  </a:cubicBezTo>
                  <a:cubicBezTo>
                    <a:pt x="704" y="106"/>
                    <a:pt x="704" y="106"/>
                    <a:pt x="704" y="106"/>
                  </a:cubicBezTo>
                  <a:cubicBezTo>
                    <a:pt x="723" y="106"/>
                    <a:pt x="736" y="110"/>
                    <a:pt x="743" y="117"/>
                  </a:cubicBezTo>
                  <a:cubicBezTo>
                    <a:pt x="748" y="122"/>
                    <a:pt x="750" y="127"/>
                    <a:pt x="750" y="133"/>
                  </a:cubicBezTo>
                  <a:cubicBezTo>
                    <a:pt x="750" y="141"/>
                    <a:pt x="746" y="148"/>
                    <a:pt x="739" y="155"/>
                  </a:cubicBezTo>
                  <a:cubicBezTo>
                    <a:pt x="731" y="163"/>
                    <a:pt x="718" y="170"/>
                    <a:pt x="699" y="178"/>
                  </a:cubicBezTo>
                  <a:cubicBezTo>
                    <a:pt x="651" y="197"/>
                    <a:pt x="651" y="197"/>
                    <a:pt x="651" y="197"/>
                  </a:cubicBezTo>
                  <a:cubicBezTo>
                    <a:pt x="666" y="200"/>
                    <a:pt x="680" y="202"/>
                    <a:pt x="692" y="203"/>
                  </a:cubicBezTo>
                  <a:cubicBezTo>
                    <a:pt x="700" y="204"/>
                    <a:pt x="720" y="204"/>
                    <a:pt x="753" y="204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17" y="239"/>
                    <a:pt x="690" y="238"/>
                    <a:pt x="672" y="235"/>
                  </a:cubicBezTo>
                  <a:cubicBezTo>
                    <a:pt x="655" y="232"/>
                    <a:pt x="639" y="229"/>
                    <a:pt x="624" y="224"/>
                  </a:cubicBezTo>
                  <a:cubicBezTo>
                    <a:pt x="595" y="215"/>
                    <a:pt x="595" y="215"/>
                    <a:pt x="595" y="215"/>
                  </a:cubicBezTo>
                  <a:cubicBezTo>
                    <a:pt x="569" y="222"/>
                    <a:pt x="546" y="227"/>
                    <a:pt x="525" y="230"/>
                  </a:cubicBezTo>
                  <a:cubicBezTo>
                    <a:pt x="506" y="234"/>
                    <a:pt x="484" y="236"/>
                    <a:pt x="459" y="237"/>
                  </a:cubicBezTo>
                  <a:cubicBezTo>
                    <a:pt x="459" y="206"/>
                    <a:pt x="459" y="206"/>
                    <a:pt x="459" y="206"/>
                  </a:cubicBezTo>
                  <a:cubicBezTo>
                    <a:pt x="500" y="201"/>
                    <a:pt x="530" y="196"/>
                    <a:pt x="549" y="191"/>
                  </a:cubicBezTo>
                  <a:cubicBezTo>
                    <a:pt x="525" y="176"/>
                    <a:pt x="503" y="160"/>
                    <a:pt x="483" y="142"/>
                  </a:cubicBezTo>
                  <a:cubicBezTo>
                    <a:pt x="467" y="142"/>
                    <a:pt x="467" y="142"/>
                    <a:pt x="467" y="142"/>
                  </a:cubicBezTo>
                  <a:cubicBezTo>
                    <a:pt x="460" y="176"/>
                    <a:pt x="451" y="199"/>
                    <a:pt x="442" y="213"/>
                  </a:cubicBezTo>
                  <a:cubicBezTo>
                    <a:pt x="435" y="223"/>
                    <a:pt x="424" y="231"/>
                    <a:pt x="409" y="236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6" y="239"/>
                    <a:pt x="396" y="239"/>
                    <a:pt x="396" y="239"/>
                  </a:cubicBezTo>
                  <a:cubicBezTo>
                    <a:pt x="395" y="239"/>
                    <a:pt x="395" y="239"/>
                    <a:pt x="395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55" y="239"/>
                    <a:pt x="355" y="239"/>
                    <a:pt x="355" y="239"/>
                  </a:cubicBezTo>
                  <a:cubicBezTo>
                    <a:pt x="355" y="240"/>
                    <a:pt x="355" y="240"/>
                    <a:pt x="355" y="240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53" y="239"/>
                    <a:pt x="353" y="239"/>
                    <a:pt x="353" y="239"/>
                  </a:cubicBezTo>
                  <a:cubicBezTo>
                    <a:pt x="325" y="232"/>
                    <a:pt x="325" y="232"/>
                    <a:pt x="325" y="232"/>
                  </a:cubicBezTo>
                  <a:cubicBezTo>
                    <a:pt x="317" y="229"/>
                    <a:pt x="310" y="226"/>
                    <a:pt x="304" y="223"/>
                  </a:cubicBezTo>
                  <a:cubicBezTo>
                    <a:pt x="280" y="211"/>
                    <a:pt x="261" y="191"/>
                    <a:pt x="246" y="165"/>
                  </a:cubicBezTo>
                  <a:cubicBezTo>
                    <a:pt x="235" y="165"/>
                    <a:pt x="235" y="165"/>
                    <a:pt x="235" y="165"/>
                  </a:cubicBezTo>
                  <a:cubicBezTo>
                    <a:pt x="225" y="182"/>
                    <a:pt x="216" y="195"/>
                    <a:pt x="208" y="202"/>
                  </a:cubicBezTo>
                  <a:cubicBezTo>
                    <a:pt x="194" y="216"/>
                    <a:pt x="176" y="226"/>
                    <a:pt x="156" y="233"/>
                  </a:cubicBezTo>
                  <a:cubicBezTo>
                    <a:pt x="128" y="239"/>
                    <a:pt x="128" y="239"/>
                    <a:pt x="128" y="239"/>
                  </a:cubicBezTo>
                  <a:cubicBezTo>
                    <a:pt x="128" y="239"/>
                    <a:pt x="128" y="239"/>
                    <a:pt x="128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95" y="239"/>
                    <a:pt x="95" y="239"/>
                    <a:pt x="95" y="239"/>
                  </a:cubicBezTo>
                  <a:cubicBezTo>
                    <a:pt x="79" y="239"/>
                    <a:pt x="79" y="239"/>
                    <a:pt x="79" y="239"/>
                  </a:cubicBezTo>
                  <a:cubicBezTo>
                    <a:pt x="66" y="239"/>
                    <a:pt x="57" y="238"/>
                    <a:pt x="53" y="234"/>
                  </a:cubicBezTo>
                  <a:cubicBezTo>
                    <a:pt x="43" y="227"/>
                    <a:pt x="38" y="217"/>
                    <a:pt x="38" y="204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6"/>
                    <a:pt x="37" y="41"/>
                    <a:pt x="35" y="39"/>
                  </a:cubicBezTo>
                  <a:cubicBezTo>
                    <a:pt x="33" y="37"/>
                    <a:pt x="29" y="36"/>
                    <a:pt x="2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42" y="142"/>
                  </a:moveTo>
                  <a:cubicBezTo>
                    <a:pt x="561" y="156"/>
                    <a:pt x="580" y="168"/>
                    <a:pt x="599" y="178"/>
                  </a:cubicBezTo>
                  <a:cubicBezTo>
                    <a:pt x="627" y="169"/>
                    <a:pt x="657" y="157"/>
                    <a:pt x="691" y="142"/>
                  </a:cubicBezTo>
                  <a:cubicBezTo>
                    <a:pt x="542" y="142"/>
                    <a:pt x="542" y="142"/>
                    <a:pt x="542" y="142"/>
                  </a:cubicBezTo>
                  <a:cubicBezTo>
                    <a:pt x="542" y="142"/>
                    <a:pt x="542" y="142"/>
                    <a:pt x="542" y="142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A16BCA5C-CA99-4747-ADFD-4606CE264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349625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42A0B67-0B98-45D3-816A-5CD69B2A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475038"/>
              <a:ext cx="227013" cy="93663"/>
            </a:xfrm>
            <a:custGeom>
              <a:avLst/>
              <a:gdLst>
                <a:gd name="T0" fmla="*/ 0 w 143"/>
                <a:gd name="T1" fmla="*/ 0 h 59"/>
                <a:gd name="T2" fmla="*/ 143 w 143"/>
                <a:gd name="T3" fmla="*/ 0 h 59"/>
                <a:gd name="T4" fmla="*/ 143 w 143"/>
                <a:gd name="T5" fmla="*/ 59 h 59"/>
                <a:gd name="T6" fmla="*/ 0 w 143"/>
                <a:gd name="T7" fmla="*/ 59 h 59"/>
                <a:gd name="T8" fmla="*/ 0 w 143"/>
                <a:gd name="T9" fmla="*/ 0 h 59"/>
                <a:gd name="T10" fmla="*/ 0 w 14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59">
                  <a:moveTo>
                    <a:pt x="0" y="0"/>
                  </a:moveTo>
                  <a:lnTo>
                    <a:pt x="143" y="0"/>
                  </a:lnTo>
                  <a:lnTo>
                    <a:pt x="143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1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9AB8CBA1-BE61-402A-8489-426FAA3C3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5" y="2914650"/>
              <a:ext cx="976313" cy="738188"/>
            </a:xfrm>
            <a:custGeom>
              <a:avLst/>
              <a:gdLst>
                <a:gd name="T0" fmla="*/ 0 w 327"/>
                <a:gd name="T1" fmla="*/ 0 h 246"/>
                <a:gd name="T2" fmla="*/ 51 w 327"/>
                <a:gd name="T3" fmla="*/ 0 h 246"/>
                <a:gd name="T4" fmla="*/ 53 w 327"/>
                <a:gd name="T5" fmla="*/ 0 h 246"/>
                <a:gd name="T6" fmla="*/ 177 w 327"/>
                <a:gd name="T7" fmla="*/ 0 h 246"/>
                <a:gd name="T8" fmla="*/ 177 w 327"/>
                <a:gd name="T9" fmla="*/ 0 h 246"/>
                <a:gd name="T10" fmla="*/ 182 w 327"/>
                <a:gd name="T11" fmla="*/ 1 h 246"/>
                <a:gd name="T12" fmla="*/ 327 w 327"/>
                <a:gd name="T13" fmla="*/ 97 h 246"/>
                <a:gd name="T14" fmla="*/ 327 w 327"/>
                <a:gd name="T15" fmla="*/ 97 h 246"/>
                <a:gd name="T16" fmla="*/ 315 w 327"/>
                <a:gd name="T17" fmla="*/ 102 h 246"/>
                <a:gd name="T18" fmla="*/ 289 w 327"/>
                <a:gd name="T19" fmla="*/ 114 h 246"/>
                <a:gd name="T20" fmla="*/ 279 w 327"/>
                <a:gd name="T21" fmla="*/ 120 h 246"/>
                <a:gd name="T22" fmla="*/ 278 w 327"/>
                <a:gd name="T23" fmla="*/ 117 h 246"/>
                <a:gd name="T24" fmla="*/ 177 w 327"/>
                <a:gd name="T25" fmla="*/ 51 h 246"/>
                <a:gd name="T26" fmla="*/ 177 w 327"/>
                <a:gd name="T27" fmla="*/ 51 h 246"/>
                <a:gd name="T28" fmla="*/ 177 w 327"/>
                <a:gd name="T29" fmla="*/ 51 h 246"/>
                <a:gd name="T30" fmla="*/ 53 w 327"/>
                <a:gd name="T31" fmla="*/ 51 h 246"/>
                <a:gd name="T32" fmla="*/ 53 w 327"/>
                <a:gd name="T33" fmla="*/ 155 h 246"/>
                <a:gd name="T34" fmla="*/ 66 w 327"/>
                <a:gd name="T35" fmla="*/ 150 h 246"/>
                <a:gd name="T36" fmla="*/ 139 w 327"/>
                <a:gd name="T37" fmla="*/ 139 h 246"/>
                <a:gd name="T38" fmla="*/ 151 w 327"/>
                <a:gd name="T39" fmla="*/ 139 h 246"/>
                <a:gd name="T40" fmla="*/ 157 w 327"/>
                <a:gd name="T41" fmla="*/ 139 h 246"/>
                <a:gd name="T42" fmla="*/ 154 w 327"/>
                <a:gd name="T43" fmla="*/ 140 h 246"/>
                <a:gd name="T44" fmla="*/ 154 w 327"/>
                <a:gd name="T45" fmla="*/ 140 h 246"/>
                <a:gd name="T46" fmla="*/ 154 w 327"/>
                <a:gd name="T47" fmla="*/ 140 h 246"/>
                <a:gd name="T48" fmla="*/ 141 w 327"/>
                <a:gd name="T49" fmla="*/ 143 h 246"/>
                <a:gd name="T50" fmla="*/ 133 w 327"/>
                <a:gd name="T51" fmla="*/ 145 h 246"/>
                <a:gd name="T52" fmla="*/ 131 w 327"/>
                <a:gd name="T53" fmla="*/ 146 h 246"/>
                <a:gd name="T54" fmla="*/ 130 w 327"/>
                <a:gd name="T55" fmla="*/ 146 h 246"/>
                <a:gd name="T56" fmla="*/ 127 w 327"/>
                <a:gd name="T57" fmla="*/ 147 h 246"/>
                <a:gd name="T58" fmla="*/ 115 w 327"/>
                <a:gd name="T59" fmla="*/ 151 h 246"/>
                <a:gd name="T60" fmla="*/ 111 w 327"/>
                <a:gd name="T61" fmla="*/ 153 h 246"/>
                <a:gd name="T62" fmla="*/ 109 w 327"/>
                <a:gd name="T63" fmla="*/ 154 h 246"/>
                <a:gd name="T64" fmla="*/ 107 w 327"/>
                <a:gd name="T65" fmla="*/ 155 h 246"/>
                <a:gd name="T66" fmla="*/ 102 w 327"/>
                <a:gd name="T67" fmla="*/ 156 h 246"/>
                <a:gd name="T68" fmla="*/ 97 w 327"/>
                <a:gd name="T69" fmla="*/ 160 h 246"/>
                <a:gd name="T70" fmla="*/ 88 w 327"/>
                <a:gd name="T71" fmla="*/ 164 h 246"/>
                <a:gd name="T72" fmla="*/ 83 w 327"/>
                <a:gd name="T73" fmla="*/ 167 h 246"/>
                <a:gd name="T74" fmla="*/ 79 w 327"/>
                <a:gd name="T75" fmla="*/ 169 h 246"/>
                <a:gd name="T76" fmla="*/ 74 w 327"/>
                <a:gd name="T77" fmla="*/ 172 h 246"/>
                <a:gd name="T78" fmla="*/ 68 w 327"/>
                <a:gd name="T79" fmla="*/ 176 h 246"/>
                <a:gd name="T80" fmla="*/ 62 w 327"/>
                <a:gd name="T81" fmla="*/ 180 h 246"/>
                <a:gd name="T82" fmla="*/ 57 w 327"/>
                <a:gd name="T83" fmla="*/ 184 h 246"/>
                <a:gd name="T84" fmla="*/ 53 w 327"/>
                <a:gd name="T85" fmla="*/ 187 h 246"/>
                <a:gd name="T86" fmla="*/ 53 w 327"/>
                <a:gd name="T87" fmla="*/ 187 h 246"/>
                <a:gd name="T88" fmla="*/ 49 w 327"/>
                <a:gd name="T89" fmla="*/ 189 h 246"/>
                <a:gd name="T90" fmla="*/ 3 w 327"/>
                <a:gd name="T91" fmla="*/ 240 h 246"/>
                <a:gd name="T92" fmla="*/ 0 w 327"/>
                <a:gd name="T93" fmla="*/ 246 h 246"/>
                <a:gd name="T94" fmla="*/ 0 w 327"/>
                <a:gd name="T9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7" h="246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47" y="4"/>
                    <a:pt x="301" y="43"/>
                    <a:pt x="327" y="97"/>
                  </a:cubicBezTo>
                  <a:cubicBezTo>
                    <a:pt x="327" y="97"/>
                    <a:pt x="327" y="97"/>
                    <a:pt x="327" y="97"/>
                  </a:cubicBezTo>
                  <a:cubicBezTo>
                    <a:pt x="315" y="102"/>
                    <a:pt x="315" y="102"/>
                    <a:pt x="315" y="102"/>
                  </a:cubicBezTo>
                  <a:cubicBezTo>
                    <a:pt x="307" y="106"/>
                    <a:pt x="298" y="110"/>
                    <a:pt x="289" y="114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59" y="82"/>
                    <a:pt x="222" y="56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9" y="143"/>
                    <a:pt x="114" y="139"/>
                    <a:pt x="139" y="139"/>
                  </a:cubicBezTo>
                  <a:cubicBezTo>
                    <a:pt x="143" y="139"/>
                    <a:pt x="147" y="139"/>
                    <a:pt x="151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27" y="147"/>
                    <a:pt x="127" y="147"/>
                    <a:pt x="127" y="147"/>
                  </a:cubicBezTo>
                  <a:cubicBezTo>
                    <a:pt x="123" y="148"/>
                    <a:pt x="119" y="150"/>
                    <a:pt x="115" y="15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83" y="167"/>
                    <a:pt x="83" y="167"/>
                    <a:pt x="83" y="167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32" y="204"/>
                    <a:pt x="16" y="221"/>
                    <a:pt x="3" y="24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D000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1992E0F7-EE9B-4D35-BAD7-23390175D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3175000"/>
              <a:ext cx="1131888" cy="757238"/>
            </a:xfrm>
            <a:custGeom>
              <a:avLst/>
              <a:gdLst>
                <a:gd name="T0" fmla="*/ 379 w 379"/>
                <a:gd name="T1" fmla="*/ 0 h 252"/>
                <a:gd name="T2" fmla="*/ 366 w 379"/>
                <a:gd name="T3" fmla="*/ 3 h 252"/>
                <a:gd name="T4" fmla="*/ 116 w 379"/>
                <a:gd name="T5" fmla="*/ 188 h 252"/>
                <a:gd name="T6" fmla="*/ 107 w 379"/>
                <a:gd name="T7" fmla="*/ 202 h 252"/>
                <a:gd name="T8" fmla="*/ 108 w 379"/>
                <a:gd name="T9" fmla="*/ 202 h 252"/>
                <a:gd name="T10" fmla="*/ 162 w 379"/>
                <a:gd name="T11" fmla="*/ 203 h 252"/>
                <a:gd name="T12" fmla="*/ 231 w 379"/>
                <a:gd name="T13" fmla="*/ 189 h 252"/>
                <a:gd name="T14" fmla="*/ 294 w 379"/>
                <a:gd name="T15" fmla="*/ 82 h 252"/>
                <a:gd name="T16" fmla="*/ 291 w 379"/>
                <a:gd name="T17" fmla="*/ 60 h 252"/>
                <a:gd name="T18" fmla="*/ 289 w 379"/>
                <a:gd name="T19" fmla="*/ 51 h 252"/>
                <a:gd name="T20" fmla="*/ 290 w 379"/>
                <a:gd name="T21" fmla="*/ 50 h 252"/>
                <a:gd name="T22" fmla="*/ 293 w 379"/>
                <a:gd name="T23" fmla="*/ 48 h 252"/>
                <a:gd name="T24" fmla="*/ 325 w 379"/>
                <a:gd name="T25" fmla="*/ 31 h 252"/>
                <a:gd name="T26" fmla="*/ 335 w 379"/>
                <a:gd name="T27" fmla="*/ 26 h 252"/>
                <a:gd name="T28" fmla="*/ 340 w 379"/>
                <a:gd name="T29" fmla="*/ 42 h 252"/>
                <a:gd name="T30" fmla="*/ 346 w 379"/>
                <a:gd name="T31" fmla="*/ 93 h 252"/>
                <a:gd name="T32" fmla="*/ 188 w 379"/>
                <a:gd name="T33" fmla="*/ 251 h 252"/>
                <a:gd name="T34" fmla="*/ 79 w 379"/>
                <a:gd name="T35" fmla="*/ 251 h 252"/>
                <a:gd name="T36" fmla="*/ 79 w 379"/>
                <a:gd name="T37" fmla="*/ 251 h 252"/>
                <a:gd name="T38" fmla="*/ 0 w 379"/>
                <a:gd name="T39" fmla="*/ 251 h 252"/>
                <a:gd name="T40" fmla="*/ 7 w 379"/>
                <a:gd name="T41" fmla="*/ 239 h 252"/>
                <a:gd name="T42" fmla="*/ 371 w 379"/>
                <a:gd name="T43" fmla="*/ 0 h 252"/>
                <a:gd name="T44" fmla="*/ 379 w 379"/>
                <a:gd name="T45" fmla="*/ 0 h 252"/>
                <a:gd name="T46" fmla="*/ 379 w 379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9" h="252">
                  <a:moveTo>
                    <a:pt x="379" y="0"/>
                  </a:moveTo>
                  <a:cubicBezTo>
                    <a:pt x="366" y="3"/>
                    <a:pt x="366" y="3"/>
                    <a:pt x="366" y="3"/>
                  </a:cubicBezTo>
                  <a:cubicBezTo>
                    <a:pt x="263" y="35"/>
                    <a:pt x="175" y="101"/>
                    <a:pt x="116" y="188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20" y="204"/>
                    <a:pt x="152" y="202"/>
                    <a:pt x="162" y="203"/>
                  </a:cubicBezTo>
                  <a:cubicBezTo>
                    <a:pt x="175" y="201"/>
                    <a:pt x="206" y="204"/>
                    <a:pt x="231" y="189"/>
                  </a:cubicBezTo>
                  <a:cubicBezTo>
                    <a:pt x="256" y="173"/>
                    <a:pt x="297" y="140"/>
                    <a:pt x="294" y="82"/>
                  </a:cubicBezTo>
                  <a:cubicBezTo>
                    <a:pt x="294" y="74"/>
                    <a:pt x="293" y="67"/>
                    <a:pt x="291" y="60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0"/>
                    <a:pt x="290" y="50"/>
                    <a:pt x="290" y="50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303" y="42"/>
                    <a:pt x="314" y="36"/>
                    <a:pt x="325" y="31"/>
                  </a:cubicBezTo>
                  <a:cubicBezTo>
                    <a:pt x="335" y="26"/>
                    <a:pt x="335" y="26"/>
                    <a:pt x="335" y="26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5" y="58"/>
                    <a:pt x="346" y="75"/>
                    <a:pt x="346" y="93"/>
                  </a:cubicBezTo>
                  <a:cubicBezTo>
                    <a:pt x="343" y="156"/>
                    <a:pt x="280" y="252"/>
                    <a:pt x="188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81" y="108"/>
                    <a:pt x="215" y="16"/>
                    <a:pt x="371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844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AUTOCOLOR" val="TRUE"/>
  <p:tag name="MH_TYPE" val="CONTENTS"/>
  <p:tag name="ID" val="54581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Text"/>
  <p:tag name="MH_ORD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Text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Text"/>
  <p:tag name="MH_ORD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OTHERS"/>
  <p:tag name="ID" val="54581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Other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Other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SubTitle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SubTitle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SubTitle"/>
  <p:tag name="MH_ORDER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3095151"/>
  <p:tag name="MH_LIBRARY" val="GRAPHIC"/>
  <p:tag name="MH_TYPE" val="SubTitle"/>
  <p:tag name="MH_ORDER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Xu7gjlZM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ENTRY"/>
  <p:tag name="ID" val="545819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903"/>
  <p:tag name="MH_LIBRARY" val="CONTENTS"/>
  <p:tag name="MH_TYPE" val="NUMBER"/>
  <p:tag name="ID" val="545819"/>
  <p:tag name="MH_ORDER" val="2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3215</Words>
  <Application>Microsoft Office PowerPoint</Application>
  <PresentationFormat>Widescreen</PresentationFormat>
  <Paragraphs>225</Paragraphs>
  <Slides>25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8" baseType="lpstr">
      <vt:lpstr>Gill Sans</vt:lpstr>
      <vt:lpstr>Open Sans</vt:lpstr>
      <vt:lpstr>微软雅黑</vt:lpstr>
      <vt:lpstr>逼格青春粗黑体简2.0</vt:lpstr>
      <vt:lpstr>Agency FB</vt:lpstr>
      <vt:lpstr>微软雅黑 Light</vt:lpstr>
      <vt:lpstr>Arial</vt:lpstr>
      <vt:lpstr>方正中等线简体</vt:lpstr>
      <vt:lpstr>等线</vt:lpstr>
      <vt:lpstr>方正姚体</vt:lpstr>
      <vt:lpstr>方正大黑_GBK</vt:lpstr>
      <vt:lpstr>Times New Roman</vt:lpstr>
      <vt:lpstr>华文宋体</vt:lpstr>
      <vt:lpstr>Calibri</vt:lpstr>
      <vt:lpstr>宋体</vt:lpstr>
      <vt:lpstr>方正品尚黑简体</vt:lpstr>
      <vt:lpstr>Verdana</vt:lpstr>
      <vt:lpstr>Clear Sans Light</vt:lpstr>
      <vt:lpstr>华文黑体</vt:lpstr>
      <vt:lpstr>1_Office 主题​​</vt:lpstr>
      <vt:lpstr>Office 主题</vt:lpstr>
      <vt:lpstr>2_Office 主题​​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王丹</dc:creator>
  <cp:lastModifiedBy>wenhan jiang</cp:lastModifiedBy>
  <cp:revision>6</cp:revision>
  <dcterms:created xsi:type="dcterms:W3CDTF">2018-04-03T11:34:33Z</dcterms:created>
  <dcterms:modified xsi:type="dcterms:W3CDTF">2019-04-26T03:45:03Z</dcterms:modified>
</cp:coreProperties>
</file>